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65"/>
  </p:notesMasterIdLst>
  <p:sldIdLst>
    <p:sldId id="500" r:id="rId2"/>
    <p:sldId id="647" r:id="rId3"/>
    <p:sldId id="506" r:id="rId4"/>
    <p:sldId id="637" r:id="rId5"/>
    <p:sldId id="636" r:id="rId6"/>
    <p:sldId id="638" r:id="rId7"/>
    <p:sldId id="643" r:id="rId8"/>
    <p:sldId id="19444" r:id="rId9"/>
    <p:sldId id="282" r:id="rId10"/>
    <p:sldId id="669" r:id="rId11"/>
    <p:sldId id="670" r:id="rId12"/>
    <p:sldId id="283" r:id="rId13"/>
    <p:sldId id="284" r:id="rId14"/>
    <p:sldId id="285" r:id="rId15"/>
    <p:sldId id="644" r:id="rId16"/>
    <p:sldId id="19377" r:id="rId17"/>
    <p:sldId id="319" r:id="rId18"/>
    <p:sldId id="342" r:id="rId19"/>
    <p:sldId id="343" r:id="rId20"/>
    <p:sldId id="321" r:id="rId21"/>
    <p:sldId id="322" r:id="rId22"/>
    <p:sldId id="909" r:id="rId23"/>
    <p:sldId id="19447" r:id="rId24"/>
    <p:sldId id="913" r:id="rId25"/>
    <p:sldId id="19448" r:id="rId26"/>
    <p:sldId id="918" r:id="rId27"/>
    <p:sldId id="19450" r:id="rId28"/>
    <p:sldId id="904" r:id="rId29"/>
    <p:sldId id="919" r:id="rId30"/>
    <p:sldId id="634" r:id="rId31"/>
    <p:sldId id="928" r:id="rId32"/>
    <p:sldId id="19451" r:id="rId33"/>
    <p:sldId id="930" r:id="rId34"/>
    <p:sldId id="931" r:id="rId35"/>
    <p:sldId id="932" r:id="rId36"/>
    <p:sldId id="934" r:id="rId37"/>
    <p:sldId id="402" r:id="rId38"/>
    <p:sldId id="403" r:id="rId39"/>
    <p:sldId id="19452" r:id="rId40"/>
    <p:sldId id="406" r:id="rId41"/>
    <p:sldId id="408" r:id="rId42"/>
    <p:sldId id="19453" r:id="rId43"/>
    <p:sldId id="19456" r:id="rId44"/>
    <p:sldId id="19454" r:id="rId45"/>
    <p:sldId id="19455" r:id="rId46"/>
    <p:sldId id="949" r:id="rId47"/>
    <p:sldId id="952" r:id="rId48"/>
    <p:sldId id="664" r:id="rId49"/>
    <p:sldId id="265" r:id="rId50"/>
    <p:sldId id="656" r:id="rId51"/>
    <p:sldId id="657" r:id="rId52"/>
    <p:sldId id="658" r:id="rId53"/>
    <p:sldId id="659" r:id="rId54"/>
    <p:sldId id="660" r:id="rId55"/>
    <p:sldId id="672" r:id="rId56"/>
    <p:sldId id="673" r:id="rId57"/>
    <p:sldId id="752" r:id="rId58"/>
    <p:sldId id="751" r:id="rId59"/>
    <p:sldId id="967" r:id="rId60"/>
    <p:sldId id="970" r:id="rId61"/>
    <p:sldId id="971" r:id="rId62"/>
    <p:sldId id="974" r:id="rId63"/>
    <p:sldId id="19457" r:id="rId64"/>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FFFFCC"/>
    <a:srgbClr val="008000"/>
    <a:srgbClr val="006600"/>
    <a:srgbClr val="FFCCFF"/>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7" autoAdjust="0"/>
    <p:restoredTop sz="94291" autoAdjust="0"/>
  </p:normalViewPr>
  <p:slideViewPr>
    <p:cSldViewPr>
      <p:cViewPr>
        <p:scale>
          <a:sx n="100" d="100"/>
          <a:sy n="100" d="100"/>
        </p:scale>
        <p:origin x="346" y="442"/>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16.xml"/><Relationship Id="rId5" Type="http://schemas.openxmlformats.org/officeDocument/2006/relationships/slide" Target="slides/slide6.xml"/><Relationship Id="rId4"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7952372-D72F-7D12-401E-08B8A9D766A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zh-CN"/>
          </a:p>
        </p:txBody>
      </p:sp>
      <p:sp>
        <p:nvSpPr>
          <p:cNvPr id="112643" name="Rectangle 3">
            <a:extLst>
              <a:ext uri="{FF2B5EF4-FFF2-40B4-BE49-F238E27FC236}">
                <a16:creationId xmlns:a16="http://schemas.microsoft.com/office/drawing/2014/main" id="{0DB20100-E9EC-E92F-908B-B04795B2827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zh-CN"/>
          </a:p>
        </p:txBody>
      </p:sp>
      <p:sp>
        <p:nvSpPr>
          <p:cNvPr id="2052" name="Rectangle 4">
            <a:extLst>
              <a:ext uri="{FF2B5EF4-FFF2-40B4-BE49-F238E27FC236}">
                <a16:creationId xmlns:a16="http://schemas.microsoft.com/office/drawing/2014/main" id="{04D045A4-9521-2734-7EA9-57AA39AE598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a:extLst>
              <a:ext uri="{FF2B5EF4-FFF2-40B4-BE49-F238E27FC236}">
                <a16:creationId xmlns:a16="http://schemas.microsoft.com/office/drawing/2014/main" id="{E224EF88-0F6F-B767-B526-47693279AC49}"/>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12646" name="Rectangle 6">
            <a:extLst>
              <a:ext uri="{FF2B5EF4-FFF2-40B4-BE49-F238E27FC236}">
                <a16:creationId xmlns:a16="http://schemas.microsoft.com/office/drawing/2014/main" id="{8245D4E5-20DE-09FA-058E-18889EEF9C8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zh-CN"/>
          </a:p>
        </p:txBody>
      </p:sp>
      <p:sp>
        <p:nvSpPr>
          <p:cNvPr id="112647" name="Rectangle 7">
            <a:extLst>
              <a:ext uri="{FF2B5EF4-FFF2-40B4-BE49-F238E27FC236}">
                <a16:creationId xmlns:a16="http://schemas.microsoft.com/office/drawing/2014/main" id="{4063D408-1A71-6A8D-207B-08CB673855C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34B8F8F-69A0-4B34-9E45-E6E08B92A74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2E9F072-6D19-6468-0CCE-0ABBF38045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69D8E86-A538-4121-A081-BA5B92375C3F}" type="slidenum">
              <a:rPr kumimoji="1" lang="zh-CN" altLang="en-US" smtClean="0">
                <a:latin typeface="Times New Roman" panose="02020603050405020304" pitchFamily="18" charset="0"/>
                <a:cs typeface="Times New Roman" panose="02020603050405020304" pitchFamily="18" charset="0"/>
              </a:rPr>
              <a:pPr>
                <a:spcBef>
                  <a:spcPct val="0"/>
                </a:spcBef>
              </a:pPr>
              <a:t>2</a:t>
            </a:fld>
            <a:endParaRPr kumimoji="1" lang="en-US" altLang="zh-CN">
              <a:latin typeface="Times New Roman" panose="02020603050405020304" pitchFamily="18" charset="0"/>
              <a:cs typeface="Times New Roman" panose="02020603050405020304" pitchFamily="18" charset="0"/>
            </a:endParaRPr>
          </a:p>
        </p:txBody>
      </p:sp>
      <p:sp>
        <p:nvSpPr>
          <p:cNvPr id="7171" name="Rectangle 2">
            <a:extLst>
              <a:ext uri="{FF2B5EF4-FFF2-40B4-BE49-F238E27FC236}">
                <a16:creationId xmlns:a16="http://schemas.microsoft.com/office/drawing/2014/main" id="{8C46F7E4-1B19-7765-CE4C-91D30EFACEE8}"/>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A0E9B103-C290-74B8-7602-05E75CF186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73D0C0F-08AA-AC13-7928-0F97029A48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968A4EF1-4C58-44BF-A524-37F2E908956D}" type="slidenum">
              <a:rPr kumimoji="1" lang="zh-CN" altLang="en-US" smtClean="0">
                <a:latin typeface="Times New Roman" panose="02020603050405020304" pitchFamily="18" charset="0"/>
                <a:cs typeface="Times New Roman" panose="02020603050405020304" pitchFamily="18" charset="0"/>
              </a:rPr>
              <a:pPr>
                <a:spcBef>
                  <a:spcPct val="0"/>
                </a:spcBef>
              </a:pPr>
              <a:t>16</a:t>
            </a:fld>
            <a:endParaRPr kumimoji="1" lang="en-US" altLang="zh-CN">
              <a:latin typeface="Times New Roman" panose="02020603050405020304" pitchFamily="18" charset="0"/>
              <a:cs typeface="Times New Roman" panose="02020603050405020304" pitchFamily="18" charset="0"/>
            </a:endParaRPr>
          </a:p>
        </p:txBody>
      </p:sp>
      <p:sp>
        <p:nvSpPr>
          <p:cNvPr id="32771" name="Rectangle 2">
            <a:extLst>
              <a:ext uri="{FF2B5EF4-FFF2-40B4-BE49-F238E27FC236}">
                <a16:creationId xmlns:a16="http://schemas.microsoft.com/office/drawing/2014/main" id="{BB46DE4F-F4C0-DF1F-2B7A-39F88E7884B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7605C411-A678-E7F8-09A8-FDF8844D77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a:extLst>
              <a:ext uri="{FF2B5EF4-FFF2-40B4-BE49-F238E27FC236}">
                <a16:creationId xmlns:a16="http://schemas.microsoft.com/office/drawing/2014/main" id="{0F2F4F03-7553-E80B-DE07-D51F2F0B2F9F}"/>
              </a:ext>
            </a:extLst>
          </p:cNvPr>
          <p:cNvSpPr>
            <a:spLocks noGrp="1" noRot="1" noChangeAspect="1" noChangeArrowheads="1" noTextEdit="1"/>
          </p:cNvSpPr>
          <p:nvPr>
            <p:ph type="sldImg"/>
          </p:nvPr>
        </p:nvSpPr>
        <p:spPr>
          <a:ln/>
        </p:spPr>
      </p:sp>
      <p:sp>
        <p:nvSpPr>
          <p:cNvPr id="35843" name="備忘稿版面配置區 2">
            <a:extLst>
              <a:ext uri="{FF2B5EF4-FFF2-40B4-BE49-F238E27FC236}">
                <a16:creationId xmlns:a16="http://schemas.microsoft.com/office/drawing/2014/main" id="{FF75C84D-5E34-DFFF-B955-8719BC1B12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Arial" panose="020B0604020202020204" pitchFamily="34" charset="0"/>
            </a:endParaRPr>
          </a:p>
        </p:txBody>
      </p:sp>
      <p:sp>
        <p:nvSpPr>
          <p:cNvPr id="35844" name="投影片編號版面配置區 3">
            <a:extLst>
              <a:ext uri="{FF2B5EF4-FFF2-40B4-BE49-F238E27FC236}">
                <a16:creationId xmlns:a16="http://schemas.microsoft.com/office/drawing/2014/main" id="{C29F4A72-3F7C-C914-7EF9-6D25F50F9E6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8A13911-E0F6-4E92-BF47-3918C54745CA}" type="slidenum">
              <a:rPr lang="zh-TW" altLang="en-US" smtClean="0"/>
              <a:pPr/>
              <a:t>18</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a:extLst>
              <a:ext uri="{FF2B5EF4-FFF2-40B4-BE49-F238E27FC236}">
                <a16:creationId xmlns:a16="http://schemas.microsoft.com/office/drawing/2014/main" id="{8D23BC3E-4A5E-55A5-EB0D-D87BBB87644A}"/>
              </a:ext>
            </a:extLst>
          </p:cNvPr>
          <p:cNvSpPr>
            <a:spLocks noGrp="1" noRot="1" noChangeAspect="1" noChangeArrowheads="1" noTextEdit="1"/>
          </p:cNvSpPr>
          <p:nvPr>
            <p:ph type="sldImg"/>
          </p:nvPr>
        </p:nvSpPr>
        <p:spPr>
          <a:ln/>
        </p:spPr>
      </p:sp>
      <p:sp>
        <p:nvSpPr>
          <p:cNvPr id="38915" name="備忘稿版面配置區 2">
            <a:extLst>
              <a:ext uri="{FF2B5EF4-FFF2-40B4-BE49-F238E27FC236}">
                <a16:creationId xmlns:a16="http://schemas.microsoft.com/office/drawing/2014/main" id="{4B3C80F9-0D70-B0C5-6857-3B601AAFDA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
        <p:nvSpPr>
          <p:cNvPr id="38916" name="投影片編號版面配置區 3">
            <a:extLst>
              <a:ext uri="{FF2B5EF4-FFF2-40B4-BE49-F238E27FC236}">
                <a16:creationId xmlns:a16="http://schemas.microsoft.com/office/drawing/2014/main" id="{2446DE4A-DD11-0C9B-7CF6-FA24869484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72C2A60-1039-43B9-ADDB-E680159FE9C7}" type="slidenum">
              <a:rPr lang="zh-TW" altLang="en-US" smtClean="0"/>
              <a:pPr/>
              <a:t>20</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a:extLst>
              <a:ext uri="{FF2B5EF4-FFF2-40B4-BE49-F238E27FC236}">
                <a16:creationId xmlns:a16="http://schemas.microsoft.com/office/drawing/2014/main" id="{47128DA6-5F01-BDDE-AB02-CE161DB0A7A7}"/>
              </a:ext>
            </a:extLst>
          </p:cNvPr>
          <p:cNvSpPr>
            <a:spLocks noGrp="1" noRot="1" noChangeAspect="1" noChangeArrowheads="1" noTextEdit="1"/>
          </p:cNvSpPr>
          <p:nvPr>
            <p:ph type="sldImg" idx="2"/>
          </p:nvPr>
        </p:nvSpPr>
        <p:spPr>
          <a:xfrm>
            <a:off x="139700" y="768350"/>
            <a:ext cx="6819900" cy="3836988"/>
          </a:xfrm>
          <a:ln/>
        </p:spPr>
      </p:sp>
      <p:sp>
        <p:nvSpPr>
          <p:cNvPr id="41987" name="文本占位符 2">
            <a:extLst>
              <a:ext uri="{FF2B5EF4-FFF2-40B4-BE49-F238E27FC236}">
                <a16:creationId xmlns:a16="http://schemas.microsoft.com/office/drawing/2014/main" id="{CB634FB4-3FD5-D3DC-FC59-0FFC22B73698}"/>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62C45F00-8754-30C3-0E92-51B2FCF438AD}"/>
              </a:ext>
            </a:extLst>
          </p:cNvPr>
          <p:cNvSpPr>
            <a:spLocks noGrp="1" noRot="1" noChangeAspect="1" noChangeArrowheads="1" noTextEdit="1"/>
          </p:cNvSpPr>
          <p:nvPr>
            <p:ph type="sldImg" idx="2"/>
          </p:nvPr>
        </p:nvSpPr>
        <p:spPr>
          <a:xfrm>
            <a:off x="139700" y="768350"/>
            <a:ext cx="6819900" cy="3836988"/>
          </a:xfrm>
          <a:ln/>
        </p:spPr>
      </p:sp>
      <p:sp>
        <p:nvSpPr>
          <p:cNvPr id="44035" name="文本占位符 2">
            <a:extLst>
              <a:ext uri="{FF2B5EF4-FFF2-40B4-BE49-F238E27FC236}">
                <a16:creationId xmlns:a16="http://schemas.microsoft.com/office/drawing/2014/main" id="{88A016A0-7A42-3809-1139-CB4E20FAD1D8}"/>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5329C9F0-6032-5779-AA4F-6950144DBB8C}"/>
              </a:ext>
            </a:extLst>
          </p:cNvPr>
          <p:cNvSpPr>
            <a:spLocks noGrp="1" noRot="1" noChangeAspect="1" noChangeArrowheads="1" noTextEdit="1"/>
          </p:cNvSpPr>
          <p:nvPr>
            <p:ph type="sldImg" idx="2"/>
          </p:nvPr>
        </p:nvSpPr>
        <p:spPr>
          <a:xfrm>
            <a:off x="139700" y="768350"/>
            <a:ext cx="6819900" cy="3836988"/>
          </a:xfrm>
          <a:ln/>
        </p:spPr>
      </p:sp>
      <p:sp>
        <p:nvSpPr>
          <p:cNvPr id="46083" name="文本占位符 2">
            <a:extLst>
              <a:ext uri="{FF2B5EF4-FFF2-40B4-BE49-F238E27FC236}">
                <a16:creationId xmlns:a16="http://schemas.microsoft.com/office/drawing/2014/main" id="{078CAA67-90F4-F325-784A-2196235C3BA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DE582B4B-7B26-23D7-89AB-0BA2BF75979D}"/>
              </a:ext>
            </a:extLst>
          </p:cNvPr>
          <p:cNvSpPr>
            <a:spLocks noGrp="1" noRot="1" noChangeAspect="1" noChangeArrowheads="1" noTextEdit="1"/>
          </p:cNvSpPr>
          <p:nvPr>
            <p:ph type="sldImg" idx="2"/>
          </p:nvPr>
        </p:nvSpPr>
        <p:spPr>
          <a:xfrm>
            <a:off x="139700" y="768350"/>
            <a:ext cx="6819900" cy="3836988"/>
          </a:xfrm>
          <a:ln/>
        </p:spPr>
      </p:sp>
      <p:sp>
        <p:nvSpPr>
          <p:cNvPr id="49155" name="文本占位符 2">
            <a:extLst>
              <a:ext uri="{FF2B5EF4-FFF2-40B4-BE49-F238E27FC236}">
                <a16:creationId xmlns:a16="http://schemas.microsoft.com/office/drawing/2014/main" id="{9FBF2CA7-AFA8-3B98-DB14-667E1C9DFB98}"/>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6F9EA3EA-19F7-E074-6437-6253CFEF94AB}"/>
              </a:ext>
            </a:extLst>
          </p:cNvPr>
          <p:cNvSpPr>
            <a:spLocks noGrp="1" noRot="1" noChangeAspect="1" noChangeArrowheads="1" noTextEdit="1"/>
          </p:cNvSpPr>
          <p:nvPr>
            <p:ph type="sldImg" idx="2"/>
          </p:nvPr>
        </p:nvSpPr>
        <p:spPr>
          <a:xfrm>
            <a:off x="139700" y="768350"/>
            <a:ext cx="6819900" cy="3836988"/>
          </a:xfrm>
          <a:ln/>
        </p:spPr>
      </p:sp>
      <p:sp>
        <p:nvSpPr>
          <p:cNvPr id="52227" name="文本占位符 2">
            <a:extLst>
              <a:ext uri="{FF2B5EF4-FFF2-40B4-BE49-F238E27FC236}">
                <a16:creationId xmlns:a16="http://schemas.microsoft.com/office/drawing/2014/main" id="{59A78DA7-6EE6-51F5-F828-C69F350EABE3}"/>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EF07661-3D46-194B-E94F-8A6970A7FA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76D20C71-A2F1-42F8-B8EE-8619DBF1E2DB}" type="slidenum">
              <a:rPr kumimoji="1" lang="zh-CN" altLang="en-US" smtClean="0">
                <a:latin typeface="Times New Roman" panose="02020603050405020304" pitchFamily="18" charset="0"/>
                <a:cs typeface="Times New Roman" panose="02020603050405020304" pitchFamily="18" charset="0"/>
              </a:rPr>
              <a:pPr>
                <a:spcBef>
                  <a:spcPct val="0"/>
                </a:spcBef>
              </a:pPr>
              <a:t>30</a:t>
            </a:fld>
            <a:endParaRPr kumimoji="1" lang="en-US" altLang="zh-CN">
              <a:latin typeface="Times New Roman" panose="02020603050405020304" pitchFamily="18" charset="0"/>
              <a:cs typeface="Times New Roman" panose="02020603050405020304" pitchFamily="18" charset="0"/>
            </a:endParaRPr>
          </a:p>
        </p:txBody>
      </p:sp>
      <p:sp>
        <p:nvSpPr>
          <p:cNvPr id="55299" name="Rectangle 2">
            <a:extLst>
              <a:ext uri="{FF2B5EF4-FFF2-40B4-BE49-F238E27FC236}">
                <a16:creationId xmlns:a16="http://schemas.microsoft.com/office/drawing/2014/main" id="{41D220A7-BE5C-15CA-4853-AAD58AF2C5F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A97AEDC0-8689-2A4A-4F0C-5CF6F3769D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482486AB-4E6C-2E0B-0237-67678B283DD7}"/>
              </a:ext>
            </a:extLst>
          </p:cNvPr>
          <p:cNvSpPr>
            <a:spLocks noGrp="1" noRot="1" noChangeAspect="1" noChangeArrowheads="1" noTextEdit="1"/>
          </p:cNvSpPr>
          <p:nvPr>
            <p:ph type="sldImg" idx="2"/>
          </p:nvPr>
        </p:nvSpPr>
        <p:spPr>
          <a:xfrm>
            <a:off x="139700" y="768350"/>
            <a:ext cx="6819900" cy="3836988"/>
          </a:xfrm>
          <a:ln/>
        </p:spPr>
      </p:sp>
      <p:sp>
        <p:nvSpPr>
          <p:cNvPr id="57347" name="文本占位符 2">
            <a:extLst>
              <a:ext uri="{FF2B5EF4-FFF2-40B4-BE49-F238E27FC236}">
                <a16:creationId xmlns:a16="http://schemas.microsoft.com/office/drawing/2014/main" id="{B6E8A79E-DC0C-D890-5BFE-86C407C27E90}"/>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13FBBD36-DABD-AA3C-55ED-89B5DEC1AB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AC5DEA8-A92B-4E33-A535-1177926F808A}" type="slidenum">
              <a:rPr kumimoji="1" lang="zh-CN" altLang="en-US" smtClean="0">
                <a:latin typeface="Times New Roman" panose="02020603050405020304" pitchFamily="18" charset="0"/>
                <a:cs typeface="Times New Roman" panose="02020603050405020304" pitchFamily="18" charset="0"/>
              </a:rPr>
              <a:pPr>
                <a:spcBef>
                  <a:spcPct val="0"/>
                </a:spcBef>
              </a:pPr>
              <a:t>3</a:t>
            </a:fld>
            <a:endParaRPr kumimoji="1" lang="en-US" altLang="zh-CN">
              <a:latin typeface="Times New Roman" panose="02020603050405020304" pitchFamily="18" charset="0"/>
              <a:cs typeface="Times New Roman" panose="02020603050405020304" pitchFamily="18" charset="0"/>
            </a:endParaRPr>
          </a:p>
        </p:txBody>
      </p:sp>
      <p:sp>
        <p:nvSpPr>
          <p:cNvPr id="11267" name="Rectangle 2">
            <a:extLst>
              <a:ext uri="{FF2B5EF4-FFF2-40B4-BE49-F238E27FC236}">
                <a16:creationId xmlns:a16="http://schemas.microsoft.com/office/drawing/2014/main" id="{D0A6A3F3-0365-182F-5D15-820B7DE7A5C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D3DAAAF-CAFD-7539-F00A-587F26D39B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ED59387A-ADC0-E565-91B2-C4D9EE1DCB4C}"/>
              </a:ext>
            </a:extLst>
          </p:cNvPr>
          <p:cNvSpPr>
            <a:spLocks noGrp="1" noRot="1" noChangeAspect="1" noChangeArrowheads="1" noTextEdit="1"/>
          </p:cNvSpPr>
          <p:nvPr>
            <p:ph type="sldImg" idx="2"/>
          </p:nvPr>
        </p:nvSpPr>
        <p:spPr>
          <a:xfrm>
            <a:off x="139700" y="768350"/>
            <a:ext cx="6819900" cy="3836988"/>
          </a:xfrm>
          <a:ln/>
        </p:spPr>
      </p:sp>
      <p:sp>
        <p:nvSpPr>
          <p:cNvPr id="59395" name="文本占位符 2">
            <a:extLst>
              <a:ext uri="{FF2B5EF4-FFF2-40B4-BE49-F238E27FC236}">
                <a16:creationId xmlns:a16="http://schemas.microsoft.com/office/drawing/2014/main" id="{1B0B995E-4D0F-77DE-1F6B-7BDD35E63E93}"/>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918151A8-BF40-B196-FEA3-F19ECA1DCD75}"/>
              </a:ext>
            </a:extLst>
          </p:cNvPr>
          <p:cNvSpPr>
            <a:spLocks noGrp="1" noRot="1" noChangeAspect="1" noChangeArrowheads="1" noTextEdit="1"/>
          </p:cNvSpPr>
          <p:nvPr>
            <p:ph type="sldImg" idx="2"/>
          </p:nvPr>
        </p:nvSpPr>
        <p:spPr>
          <a:xfrm>
            <a:off x="139700" y="768350"/>
            <a:ext cx="6819900" cy="3836988"/>
          </a:xfrm>
          <a:ln/>
        </p:spPr>
      </p:sp>
      <p:sp>
        <p:nvSpPr>
          <p:cNvPr id="61443" name="文本占位符 2">
            <a:extLst>
              <a:ext uri="{FF2B5EF4-FFF2-40B4-BE49-F238E27FC236}">
                <a16:creationId xmlns:a16="http://schemas.microsoft.com/office/drawing/2014/main" id="{0E3B2F86-FE8A-72D8-AF22-5C9F961C8BE7}"/>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id="{473CFE82-1279-4EB9-755F-F122E4ED5DDF}"/>
              </a:ext>
            </a:extLst>
          </p:cNvPr>
          <p:cNvSpPr>
            <a:spLocks noGrp="1" noRot="1" noChangeAspect="1" noChangeArrowheads="1" noTextEdit="1"/>
          </p:cNvSpPr>
          <p:nvPr>
            <p:ph type="sldImg" idx="2"/>
          </p:nvPr>
        </p:nvSpPr>
        <p:spPr>
          <a:xfrm>
            <a:off x="139700" y="768350"/>
            <a:ext cx="6819900" cy="3836988"/>
          </a:xfrm>
          <a:ln/>
        </p:spPr>
      </p:sp>
      <p:sp>
        <p:nvSpPr>
          <p:cNvPr id="63491" name="文本占位符 2">
            <a:extLst>
              <a:ext uri="{FF2B5EF4-FFF2-40B4-BE49-F238E27FC236}">
                <a16:creationId xmlns:a16="http://schemas.microsoft.com/office/drawing/2014/main" id="{2A671D93-F06D-A84C-17AA-5156012801F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92A2950D-20D0-A4D9-6E3E-578D7BAAA809}"/>
              </a:ext>
            </a:extLst>
          </p:cNvPr>
          <p:cNvSpPr>
            <a:spLocks noGrp="1" noRot="1" noChangeAspect="1" noChangeArrowheads="1" noTextEdit="1"/>
          </p:cNvSpPr>
          <p:nvPr>
            <p:ph type="sldImg" idx="2"/>
          </p:nvPr>
        </p:nvSpPr>
        <p:spPr>
          <a:xfrm>
            <a:off x="139700" y="768350"/>
            <a:ext cx="6819900" cy="3836988"/>
          </a:xfrm>
          <a:ln/>
        </p:spPr>
      </p:sp>
      <p:sp>
        <p:nvSpPr>
          <p:cNvPr id="65539" name="文本占位符 2">
            <a:extLst>
              <a:ext uri="{FF2B5EF4-FFF2-40B4-BE49-F238E27FC236}">
                <a16:creationId xmlns:a16="http://schemas.microsoft.com/office/drawing/2014/main" id="{189DED9E-EF7D-392E-672D-FFE22B208B57}"/>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a:extLst>
              <a:ext uri="{FF2B5EF4-FFF2-40B4-BE49-F238E27FC236}">
                <a16:creationId xmlns:a16="http://schemas.microsoft.com/office/drawing/2014/main" id="{5EF37275-C627-A8F6-8BB5-E7576B4F360A}"/>
              </a:ext>
            </a:extLst>
          </p:cNvPr>
          <p:cNvSpPr>
            <a:spLocks noGrp="1" noRot="1" noChangeAspect="1" noChangeArrowheads="1" noTextEdit="1"/>
          </p:cNvSpPr>
          <p:nvPr>
            <p:ph type="sldImg" idx="2"/>
          </p:nvPr>
        </p:nvSpPr>
        <p:spPr>
          <a:xfrm>
            <a:off x="139700" y="768350"/>
            <a:ext cx="6819900" cy="3836988"/>
          </a:xfrm>
          <a:ln/>
        </p:spPr>
      </p:sp>
      <p:sp>
        <p:nvSpPr>
          <p:cNvPr id="67587" name="文本占位符 2">
            <a:extLst>
              <a:ext uri="{FF2B5EF4-FFF2-40B4-BE49-F238E27FC236}">
                <a16:creationId xmlns:a16="http://schemas.microsoft.com/office/drawing/2014/main" id="{422A542D-2EB2-7062-DEE1-9C3D0938FAF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8E46FAB-1E31-62C6-A2D9-E2C252FBF75F}"/>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848FDF0C-0223-2F52-08E5-C53FD5F3C0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222222"/>
                </a:solidFill>
                <a:latin typeface="Arial" panose="020B0604020202020204" pitchFamily="34" charset="0"/>
              </a:rPr>
              <a:t>熵增定律提出是来源于</a:t>
            </a:r>
            <a:r>
              <a:rPr lang="en-US" altLang="zh-CN" dirty="0">
                <a:solidFill>
                  <a:srgbClr val="222222"/>
                </a:solidFill>
                <a:latin typeface="Arial" panose="020B0604020202020204" pitchFamily="34" charset="0"/>
              </a:rPr>
              <a:t>1854</a:t>
            </a:r>
            <a:r>
              <a:rPr lang="zh-CN" altLang="en-US" dirty="0">
                <a:solidFill>
                  <a:srgbClr val="222222"/>
                </a:solidFill>
                <a:latin typeface="Arial" panose="020B0604020202020204" pitchFamily="34" charset="0"/>
              </a:rPr>
              <a:t>年，一位叫克劳修斯的德国人，他认为在一个封闭的系统内，热量总是从高温物体流向低温物体，从有序走向无序。</a:t>
            </a:r>
            <a:endParaRPr lang="en-US" altLang="zh-CN" dirty="0">
              <a:latin typeface="Arial" panose="020B0604020202020204" pitchFamily="34" charset="0"/>
            </a:endParaRPr>
          </a:p>
        </p:txBody>
      </p:sp>
      <p:sp>
        <p:nvSpPr>
          <p:cNvPr id="69636" name="Slide Number Placeholder 3">
            <a:extLst>
              <a:ext uri="{FF2B5EF4-FFF2-40B4-BE49-F238E27FC236}">
                <a16:creationId xmlns:a16="http://schemas.microsoft.com/office/drawing/2014/main" id="{537E8931-C5BF-D9BC-9E53-54C250CD17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9D9E574-963E-4522-AEB1-478EC92E087C}" type="slidenum">
              <a:rPr lang="zh-CN" altLang="en-US" smtClean="0"/>
              <a:pPr/>
              <a:t>37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B8FA4B8-146C-39C7-49D2-3C57FCB30BC8}"/>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B546F11B-3B0D-E613-E6E1-912F4737C0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latin typeface="Arial" panose="020B0604020202020204" pitchFamily="34" charset="0"/>
            </a:endParaRPr>
          </a:p>
        </p:txBody>
      </p:sp>
      <p:sp>
        <p:nvSpPr>
          <p:cNvPr id="71684" name="Slide Number Placeholder 3">
            <a:extLst>
              <a:ext uri="{FF2B5EF4-FFF2-40B4-BE49-F238E27FC236}">
                <a16:creationId xmlns:a16="http://schemas.microsoft.com/office/drawing/2014/main" id="{62251E01-BCCB-AF81-C8F0-BD74DC1C2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DC504E6-793B-46B8-B742-623D6492A2BD}" type="slidenum">
              <a:rPr lang="zh-CN" altLang="en-US" smtClean="0"/>
              <a:pPr/>
              <a:t>38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0955E73-F936-0D8B-2444-49F770675C22}"/>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BCB4BC59-50FB-4BE5-B515-0C1BBE24E8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latin typeface="Arial" panose="020B0604020202020204" pitchFamily="34" charset="0"/>
            </a:endParaRPr>
          </a:p>
        </p:txBody>
      </p:sp>
      <p:sp>
        <p:nvSpPr>
          <p:cNvPr id="73732" name="Slide Number Placeholder 3">
            <a:extLst>
              <a:ext uri="{FF2B5EF4-FFF2-40B4-BE49-F238E27FC236}">
                <a16:creationId xmlns:a16="http://schemas.microsoft.com/office/drawing/2014/main" id="{E364678A-0A37-59F8-7865-38683B4941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A4941B4-0FC0-4108-B627-BFA43E4EAAE9}" type="slidenum">
              <a:rPr lang="zh-CN" altLang="en-US" smtClean="0"/>
              <a:pPr/>
              <a:t>39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1783193-3B5E-7B18-30B7-D3619DE25A32}"/>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B2FB3A5F-3ED0-8B58-EF87-E04DC62FBA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76804" name="Slide Number Placeholder 3">
            <a:extLst>
              <a:ext uri="{FF2B5EF4-FFF2-40B4-BE49-F238E27FC236}">
                <a16:creationId xmlns:a16="http://schemas.microsoft.com/office/drawing/2014/main" id="{1EC40FB5-6BB3-0C8D-8B1F-A44C478287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C286EC-1E34-4B21-B317-FEC33C359D2C}" type="slidenum">
              <a:rPr lang="zh-CN" altLang="en-US" smtClean="0"/>
              <a:pPr/>
              <a:t>41</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a:extLst>
              <a:ext uri="{FF2B5EF4-FFF2-40B4-BE49-F238E27FC236}">
                <a16:creationId xmlns:a16="http://schemas.microsoft.com/office/drawing/2014/main" id="{940D190F-F93D-47B0-CB60-A5FCC2A8544F}"/>
              </a:ext>
            </a:extLst>
          </p:cNvPr>
          <p:cNvSpPr>
            <a:spLocks noGrp="1" noRot="1" noChangeAspect="1" noChangeArrowheads="1" noTextEdit="1"/>
          </p:cNvSpPr>
          <p:nvPr>
            <p:ph type="sldImg" idx="2"/>
          </p:nvPr>
        </p:nvSpPr>
        <p:spPr>
          <a:xfrm>
            <a:off x="139700" y="768350"/>
            <a:ext cx="6819900" cy="3836988"/>
          </a:xfrm>
          <a:ln/>
        </p:spPr>
      </p:sp>
      <p:sp>
        <p:nvSpPr>
          <p:cNvPr id="78851" name="文本占位符 2">
            <a:extLst>
              <a:ext uri="{FF2B5EF4-FFF2-40B4-BE49-F238E27FC236}">
                <a16:creationId xmlns:a16="http://schemas.microsoft.com/office/drawing/2014/main" id="{F6DB9CE1-7703-4008-DC20-63170677EE7A}"/>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E6E11B8-E27D-ED43-1E3B-C87FF9F533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787DEDD8-FAC4-422E-8BCC-8E8D7955229D}" type="slidenum">
              <a:rPr kumimoji="1" lang="zh-CN" altLang="en-US" smtClean="0">
                <a:latin typeface="Times New Roman" panose="02020603050405020304" pitchFamily="18" charset="0"/>
                <a:cs typeface="Times New Roman" panose="02020603050405020304" pitchFamily="18" charset="0"/>
              </a:rPr>
              <a:pPr>
                <a:spcBef>
                  <a:spcPct val="0"/>
                </a:spcBef>
              </a:pPr>
              <a:t>4</a:t>
            </a:fld>
            <a:endParaRPr kumimoji="1" lang="en-US" altLang="zh-CN">
              <a:latin typeface="Times New Roman" panose="02020603050405020304" pitchFamily="18" charset="0"/>
              <a:cs typeface="Times New Roman" panose="02020603050405020304" pitchFamily="18" charset="0"/>
            </a:endParaRPr>
          </a:p>
        </p:txBody>
      </p:sp>
      <p:sp>
        <p:nvSpPr>
          <p:cNvPr id="13315" name="Rectangle 2">
            <a:extLst>
              <a:ext uri="{FF2B5EF4-FFF2-40B4-BE49-F238E27FC236}">
                <a16:creationId xmlns:a16="http://schemas.microsoft.com/office/drawing/2014/main" id="{D0B25AE8-20A4-DC71-5048-4D6E875AC37D}"/>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5B481CD-74B0-9B07-7749-89D0FCC5B0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a:extLst>
              <a:ext uri="{FF2B5EF4-FFF2-40B4-BE49-F238E27FC236}">
                <a16:creationId xmlns:a16="http://schemas.microsoft.com/office/drawing/2014/main" id="{B50C47D1-FF41-0F5E-9DCB-89BF0FFB1E32}"/>
              </a:ext>
            </a:extLst>
          </p:cNvPr>
          <p:cNvSpPr>
            <a:spLocks noGrp="1" noRot="1" noChangeAspect="1" noChangeArrowheads="1" noTextEdit="1"/>
          </p:cNvSpPr>
          <p:nvPr>
            <p:ph type="sldImg" idx="2"/>
          </p:nvPr>
        </p:nvSpPr>
        <p:spPr>
          <a:xfrm>
            <a:off x="139700" y="768350"/>
            <a:ext cx="6819900" cy="3836988"/>
          </a:xfrm>
          <a:ln/>
        </p:spPr>
      </p:sp>
      <p:sp>
        <p:nvSpPr>
          <p:cNvPr id="80899" name="文本占位符 2">
            <a:extLst>
              <a:ext uri="{FF2B5EF4-FFF2-40B4-BE49-F238E27FC236}">
                <a16:creationId xmlns:a16="http://schemas.microsoft.com/office/drawing/2014/main" id="{FD0F4AD1-2F02-0A6D-BC4F-6601E1811849}"/>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a:extLst>
              <a:ext uri="{FF2B5EF4-FFF2-40B4-BE49-F238E27FC236}">
                <a16:creationId xmlns:a16="http://schemas.microsoft.com/office/drawing/2014/main" id="{633D0611-2616-3A06-AC00-B2CA847E9035}"/>
              </a:ext>
            </a:extLst>
          </p:cNvPr>
          <p:cNvSpPr>
            <a:spLocks noGrp="1" noRot="1" noChangeAspect="1" noChangeArrowheads="1" noTextEdit="1"/>
          </p:cNvSpPr>
          <p:nvPr>
            <p:ph type="sldImg" idx="2"/>
          </p:nvPr>
        </p:nvSpPr>
        <p:spPr>
          <a:xfrm>
            <a:off x="139700" y="768350"/>
            <a:ext cx="6819900" cy="3836988"/>
          </a:xfrm>
          <a:ln/>
        </p:spPr>
      </p:sp>
      <p:sp>
        <p:nvSpPr>
          <p:cNvPr id="82947" name="文本占位符 2">
            <a:extLst>
              <a:ext uri="{FF2B5EF4-FFF2-40B4-BE49-F238E27FC236}">
                <a16:creationId xmlns:a16="http://schemas.microsoft.com/office/drawing/2014/main" id="{168A76A2-1E07-CA24-6AE0-2EC65EC11810}"/>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a:extLst>
              <a:ext uri="{FF2B5EF4-FFF2-40B4-BE49-F238E27FC236}">
                <a16:creationId xmlns:a16="http://schemas.microsoft.com/office/drawing/2014/main" id="{52CC9FA7-5C73-B078-D0D9-2644D2A32504}"/>
              </a:ext>
            </a:extLst>
          </p:cNvPr>
          <p:cNvSpPr>
            <a:spLocks noGrp="1" noRot="1" noChangeAspect="1" noChangeArrowheads="1" noTextEdit="1"/>
          </p:cNvSpPr>
          <p:nvPr>
            <p:ph type="sldImg" idx="2"/>
          </p:nvPr>
        </p:nvSpPr>
        <p:spPr>
          <a:xfrm>
            <a:off x="139700" y="768350"/>
            <a:ext cx="6819900" cy="3836988"/>
          </a:xfrm>
          <a:ln/>
        </p:spPr>
      </p:sp>
      <p:sp>
        <p:nvSpPr>
          <p:cNvPr id="84995" name="文本占位符 2">
            <a:extLst>
              <a:ext uri="{FF2B5EF4-FFF2-40B4-BE49-F238E27FC236}">
                <a16:creationId xmlns:a16="http://schemas.microsoft.com/office/drawing/2014/main" id="{B802D73A-6869-A2C7-6597-79384F03980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a:extLst>
              <a:ext uri="{FF2B5EF4-FFF2-40B4-BE49-F238E27FC236}">
                <a16:creationId xmlns:a16="http://schemas.microsoft.com/office/drawing/2014/main" id="{AEFC8DE2-AA4B-E23C-309C-8E4721CC906D}"/>
              </a:ext>
            </a:extLst>
          </p:cNvPr>
          <p:cNvSpPr>
            <a:spLocks noGrp="1" noRot="1" noChangeAspect="1" noChangeArrowheads="1" noTextEdit="1"/>
          </p:cNvSpPr>
          <p:nvPr>
            <p:ph type="sldImg" idx="2"/>
          </p:nvPr>
        </p:nvSpPr>
        <p:spPr>
          <a:xfrm>
            <a:off x="139700" y="768350"/>
            <a:ext cx="6819900" cy="3836988"/>
          </a:xfrm>
          <a:ln/>
        </p:spPr>
      </p:sp>
      <p:sp>
        <p:nvSpPr>
          <p:cNvPr id="87043" name="文本占位符 2">
            <a:extLst>
              <a:ext uri="{FF2B5EF4-FFF2-40B4-BE49-F238E27FC236}">
                <a16:creationId xmlns:a16="http://schemas.microsoft.com/office/drawing/2014/main" id="{791EC90E-FC86-9C50-B1F9-F7AA5546DF4C}"/>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a:extLst>
              <a:ext uri="{FF2B5EF4-FFF2-40B4-BE49-F238E27FC236}">
                <a16:creationId xmlns:a16="http://schemas.microsoft.com/office/drawing/2014/main" id="{BAF0F697-F05B-01C0-2036-81A97FA7B76E}"/>
              </a:ext>
            </a:extLst>
          </p:cNvPr>
          <p:cNvSpPr>
            <a:spLocks noGrp="1" noRot="1" noChangeAspect="1" noChangeArrowheads="1" noTextEdit="1"/>
          </p:cNvSpPr>
          <p:nvPr>
            <p:ph type="sldImg" idx="2"/>
          </p:nvPr>
        </p:nvSpPr>
        <p:spPr>
          <a:xfrm>
            <a:off x="139700" y="768350"/>
            <a:ext cx="6819900" cy="3836988"/>
          </a:xfrm>
          <a:ln/>
        </p:spPr>
      </p:sp>
      <p:sp>
        <p:nvSpPr>
          <p:cNvPr id="89091" name="文本占位符 2">
            <a:extLst>
              <a:ext uri="{FF2B5EF4-FFF2-40B4-BE49-F238E27FC236}">
                <a16:creationId xmlns:a16="http://schemas.microsoft.com/office/drawing/2014/main" id="{EBA48C5A-6E50-2091-A05E-E25E47E97DA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BD39ED4C-322A-71A1-113A-5A5ECC56E312}"/>
              </a:ext>
            </a:extLst>
          </p:cNvPr>
          <p:cNvSpPr>
            <a:spLocks noGrp="1" noRot="1" noChangeAspect="1" noChangeArrowheads="1" noTextEdit="1"/>
          </p:cNvSpPr>
          <p:nvPr>
            <p:ph type="sldImg"/>
          </p:nvPr>
        </p:nvSpPr>
        <p:spPr>
          <a:ln/>
        </p:spPr>
      </p:sp>
      <p:sp>
        <p:nvSpPr>
          <p:cNvPr id="93187" name="備忘稿版面配置區 2">
            <a:extLst>
              <a:ext uri="{FF2B5EF4-FFF2-40B4-BE49-F238E27FC236}">
                <a16:creationId xmlns:a16="http://schemas.microsoft.com/office/drawing/2014/main" id="{0B2978E5-B5C7-D860-6D7D-7D865250AF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p>
            <a:r>
              <a:rPr lang="en-US" altLang="zh-TW">
                <a:latin typeface="Arial" panose="020B0604020202020204" pitchFamily="34" charset="0"/>
              </a:rPr>
              <a:t>sigmoid</a:t>
            </a:r>
            <a:endParaRPr lang="zh-TW" altLang="en-US">
              <a:latin typeface="Arial" panose="020B0604020202020204" pitchFamily="34" charset="0"/>
            </a:endParaRPr>
          </a:p>
        </p:txBody>
      </p:sp>
      <p:sp>
        <p:nvSpPr>
          <p:cNvPr id="93188" name="投影片編號版面配置區 3">
            <a:extLst>
              <a:ext uri="{FF2B5EF4-FFF2-40B4-BE49-F238E27FC236}">
                <a16:creationId xmlns:a16="http://schemas.microsoft.com/office/drawing/2014/main" id="{F4A2C668-CEA3-6617-F476-047F974D6C4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B1F1928-3411-46C2-8599-1DD72DF68B69}" type="slidenum">
              <a:rPr lang="zh-TW" altLang="en-US" smtClean="0"/>
              <a:pPr/>
              <a:t>50</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a:extLst>
              <a:ext uri="{FF2B5EF4-FFF2-40B4-BE49-F238E27FC236}">
                <a16:creationId xmlns:a16="http://schemas.microsoft.com/office/drawing/2014/main" id="{28DE02E1-B3CD-45C2-1FFE-8B01B8C1C760}"/>
              </a:ext>
            </a:extLst>
          </p:cNvPr>
          <p:cNvSpPr>
            <a:spLocks noGrp="1" noRot="1" noChangeAspect="1" noChangeArrowheads="1" noTextEdit="1"/>
          </p:cNvSpPr>
          <p:nvPr>
            <p:ph type="sldImg"/>
          </p:nvPr>
        </p:nvSpPr>
        <p:spPr>
          <a:ln/>
        </p:spPr>
      </p:sp>
      <p:sp>
        <p:nvSpPr>
          <p:cNvPr id="95235" name="備忘稿版面配置區 2">
            <a:extLst>
              <a:ext uri="{FF2B5EF4-FFF2-40B4-BE49-F238E27FC236}">
                <a16:creationId xmlns:a16="http://schemas.microsoft.com/office/drawing/2014/main" id="{6B36FC2A-1B33-2DA1-637B-56535D427B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p>
            <a:r>
              <a:rPr lang="en-US" altLang="zh-TW">
                <a:latin typeface="Arial" panose="020B0604020202020204" pitchFamily="34" charset="0"/>
              </a:rPr>
              <a:t>sigmoid</a:t>
            </a:r>
            <a:endParaRPr lang="zh-TW" altLang="en-US">
              <a:latin typeface="Arial" panose="020B0604020202020204" pitchFamily="34" charset="0"/>
            </a:endParaRPr>
          </a:p>
        </p:txBody>
      </p:sp>
      <p:sp>
        <p:nvSpPr>
          <p:cNvPr id="95236" name="投影片編號版面配置區 3">
            <a:extLst>
              <a:ext uri="{FF2B5EF4-FFF2-40B4-BE49-F238E27FC236}">
                <a16:creationId xmlns:a16="http://schemas.microsoft.com/office/drawing/2014/main" id="{7F811CB3-E463-7DD8-03BB-A20128C98D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C35AD84-0799-439B-A2FC-0E2ED513C4C2}" type="slidenum">
              <a:rPr lang="zh-TW" altLang="en-US" smtClean="0"/>
              <a:pPr/>
              <a:t>51</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a:extLst>
              <a:ext uri="{FF2B5EF4-FFF2-40B4-BE49-F238E27FC236}">
                <a16:creationId xmlns:a16="http://schemas.microsoft.com/office/drawing/2014/main" id="{825F6D64-8CF5-37B8-1C46-CD857986AD4E}"/>
              </a:ext>
            </a:extLst>
          </p:cNvPr>
          <p:cNvSpPr>
            <a:spLocks noGrp="1" noRot="1" noChangeAspect="1" noChangeArrowheads="1" noTextEdit="1"/>
          </p:cNvSpPr>
          <p:nvPr>
            <p:ph type="sldImg"/>
          </p:nvPr>
        </p:nvSpPr>
        <p:spPr>
          <a:ln/>
        </p:spPr>
      </p:sp>
      <p:sp>
        <p:nvSpPr>
          <p:cNvPr id="97283" name="備忘稿版面配置區 2">
            <a:extLst>
              <a:ext uri="{FF2B5EF4-FFF2-40B4-BE49-F238E27FC236}">
                <a16:creationId xmlns:a16="http://schemas.microsoft.com/office/drawing/2014/main" id="{E8C302E8-0382-9A10-A30D-149DE7A15B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p>
            <a:endParaRPr lang="zh-TW" altLang="en-US">
              <a:latin typeface="Arial" panose="020B0604020202020204" pitchFamily="34" charset="0"/>
            </a:endParaRPr>
          </a:p>
        </p:txBody>
      </p:sp>
      <p:sp>
        <p:nvSpPr>
          <p:cNvPr id="97284" name="投影片編號版面配置區 3">
            <a:extLst>
              <a:ext uri="{FF2B5EF4-FFF2-40B4-BE49-F238E27FC236}">
                <a16:creationId xmlns:a16="http://schemas.microsoft.com/office/drawing/2014/main" id="{1A177DC5-9B25-BEBE-1E30-BA9D36F4296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EF5E1C-F1D1-465E-8868-004DA248523F}" type="slidenum">
              <a:rPr lang="zh-TW" altLang="en-US" smtClean="0"/>
              <a:pPr/>
              <a:t>52</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a:extLst>
              <a:ext uri="{FF2B5EF4-FFF2-40B4-BE49-F238E27FC236}">
                <a16:creationId xmlns:a16="http://schemas.microsoft.com/office/drawing/2014/main" id="{F86E72E4-538D-4D84-3E3A-90FEFFC7CC73}"/>
              </a:ext>
            </a:extLst>
          </p:cNvPr>
          <p:cNvSpPr>
            <a:spLocks noGrp="1" noRot="1" noChangeAspect="1" noChangeArrowheads="1" noTextEdit="1"/>
          </p:cNvSpPr>
          <p:nvPr>
            <p:ph type="sldImg"/>
          </p:nvPr>
        </p:nvSpPr>
        <p:spPr>
          <a:ln/>
        </p:spPr>
      </p:sp>
      <p:sp>
        <p:nvSpPr>
          <p:cNvPr id="99331" name="備忘稿版面配置區 2">
            <a:extLst>
              <a:ext uri="{FF2B5EF4-FFF2-40B4-BE49-F238E27FC236}">
                <a16:creationId xmlns:a16="http://schemas.microsoft.com/office/drawing/2014/main" id="{78698F9F-0904-D3BC-FDDB-6771ABD651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p>
            <a:endParaRPr lang="zh-TW" altLang="en-US">
              <a:latin typeface="Arial" panose="020B0604020202020204" pitchFamily="34" charset="0"/>
            </a:endParaRPr>
          </a:p>
        </p:txBody>
      </p:sp>
      <p:sp>
        <p:nvSpPr>
          <p:cNvPr id="99332" name="投影片編號版面配置區 3">
            <a:extLst>
              <a:ext uri="{FF2B5EF4-FFF2-40B4-BE49-F238E27FC236}">
                <a16:creationId xmlns:a16="http://schemas.microsoft.com/office/drawing/2014/main" id="{BF5D3D62-43AC-416B-C765-E08244A03BA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099" dir="2700000" algn="ctr" rotWithShape="0">
                    <a:schemeClr val="bg2">
                      <a:alpha val="73996"/>
                    </a:scheme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B6150EF-B652-4D79-80C7-9EF3A3122E6B}" type="slidenum">
              <a:rPr lang="zh-TW" altLang="en-US" smtClean="0"/>
              <a:pPr/>
              <a:t>53</a:t>
            </a:fld>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a:extLst>
              <a:ext uri="{FF2B5EF4-FFF2-40B4-BE49-F238E27FC236}">
                <a16:creationId xmlns:a16="http://schemas.microsoft.com/office/drawing/2014/main" id="{4AFEC584-405C-0C26-2452-9913A3D4DA97}"/>
              </a:ext>
            </a:extLst>
          </p:cNvPr>
          <p:cNvSpPr>
            <a:spLocks noGrp="1" noRot="1" noChangeAspect="1" noChangeArrowheads="1" noTextEdit="1"/>
          </p:cNvSpPr>
          <p:nvPr>
            <p:ph type="sldImg"/>
          </p:nvPr>
        </p:nvSpPr>
        <p:spPr>
          <a:ln/>
        </p:spPr>
      </p:sp>
      <p:sp>
        <p:nvSpPr>
          <p:cNvPr id="102403" name="备注占位符 2">
            <a:extLst>
              <a:ext uri="{FF2B5EF4-FFF2-40B4-BE49-F238E27FC236}">
                <a16:creationId xmlns:a16="http://schemas.microsoft.com/office/drawing/2014/main" id="{1488E1A1-8F98-AD22-6DC9-2E3273BDAA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02404" name="灯片编号占位符 3">
            <a:extLst>
              <a:ext uri="{FF2B5EF4-FFF2-40B4-BE49-F238E27FC236}">
                <a16:creationId xmlns:a16="http://schemas.microsoft.com/office/drawing/2014/main" id="{6F92C301-46EF-C15A-86C7-7238CBFB71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74BD740-EE28-4C5B-ACAD-58E43E5F8B55}" type="slidenum">
              <a:rPr lang="zh-CN" altLang="en-US" smtClean="0"/>
              <a:pPr/>
              <a:t>55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3A3AEFD-F1C6-7D53-2540-5A8E46804B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F5BE62B6-4464-46E5-849D-AC0B4CA5EED0}" type="slidenum">
              <a:rPr kumimoji="1" lang="zh-CN" altLang="en-US" smtClean="0">
                <a:latin typeface="Times New Roman" panose="02020603050405020304" pitchFamily="18" charset="0"/>
                <a:cs typeface="Times New Roman" panose="02020603050405020304" pitchFamily="18" charset="0"/>
              </a:rPr>
              <a:pPr>
                <a:spcBef>
                  <a:spcPct val="0"/>
                </a:spcBef>
              </a:pPr>
              <a:t>5</a:t>
            </a:fld>
            <a:endParaRPr kumimoji="1" lang="en-US" altLang="zh-CN">
              <a:latin typeface="Times New Roman" panose="02020603050405020304" pitchFamily="18" charset="0"/>
              <a:cs typeface="Times New Roman" panose="02020603050405020304" pitchFamily="18" charset="0"/>
            </a:endParaRPr>
          </a:p>
        </p:txBody>
      </p:sp>
      <p:sp>
        <p:nvSpPr>
          <p:cNvPr id="15363" name="Rectangle 2">
            <a:extLst>
              <a:ext uri="{FF2B5EF4-FFF2-40B4-BE49-F238E27FC236}">
                <a16:creationId xmlns:a16="http://schemas.microsoft.com/office/drawing/2014/main" id="{532D13B6-AD19-F9FA-4CBC-B487BFF2F13F}"/>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47E05DB-C87B-5D14-77A4-8616D40D45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a:extLst>
              <a:ext uri="{FF2B5EF4-FFF2-40B4-BE49-F238E27FC236}">
                <a16:creationId xmlns:a16="http://schemas.microsoft.com/office/drawing/2014/main" id="{DF975806-E9FF-08D5-E479-CB7EA1A1623C}"/>
              </a:ext>
            </a:extLst>
          </p:cNvPr>
          <p:cNvSpPr>
            <a:spLocks noGrp="1" noRot="1" noChangeAspect="1" noChangeArrowheads="1" noTextEdit="1"/>
          </p:cNvSpPr>
          <p:nvPr>
            <p:ph type="sldImg" idx="2"/>
          </p:nvPr>
        </p:nvSpPr>
        <p:spPr>
          <a:xfrm>
            <a:off x="139700" y="768350"/>
            <a:ext cx="6819900" cy="3836988"/>
          </a:xfrm>
          <a:ln/>
        </p:spPr>
      </p:sp>
      <p:sp>
        <p:nvSpPr>
          <p:cNvPr id="105475" name="文本占位符 2">
            <a:extLst>
              <a:ext uri="{FF2B5EF4-FFF2-40B4-BE49-F238E27FC236}">
                <a16:creationId xmlns:a16="http://schemas.microsoft.com/office/drawing/2014/main" id="{12C37A81-D36C-4BBD-7EF8-8DED2B60F20D}"/>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a:extLst>
              <a:ext uri="{FF2B5EF4-FFF2-40B4-BE49-F238E27FC236}">
                <a16:creationId xmlns:a16="http://schemas.microsoft.com/office/drawing/2014/main" id="{0BD8F359-3E86-E14E-D222-9EB454D7A90D}"/>
              </a:ext>
            </a:extLst>
          </p:cNvPr>
          <p:cNvSpPr>
            <a:spLocks noGrp="1" noRot="1" noChangeAspect="1" noChangeArrowheads="1" noTextEdit="1"/>
          </p:cNvSpPr>
          <p:nvPr>
            <p:ph type="sldImg" idx="2"/>
          </p:nvPr>
        </p:nvSpPr>
        <p:spPr>
          <a:xfrm>
            <a:off x="139700" y="768350"/>
            <a:ext cx="6819900" cy="3836988"/>
          </a:xfrm>
          <a:ln/>
        </p:spPr>
      </p:sp>
      <p:sp>
        <p:nvSpPr>
          <p:cNvPr id="107523" name="文本占位符 2">
            <a:extLst>
              <a:ext uri="{FF2B5EF4-FFF2-40B4-BE49-F238E27FC236}">
                <a16:creationId xmlns:a16="http://schemas.microsoft.com/office/drawing/2014/main" id="{E429E2BA-3746-2C34-745A-CE868E3DEE09}"/>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a:extLst>
              <a:ext uri="{FF2B5EF4-FFF2-40B4-BE49-F238E27FC236}">
                <a16:creationId xmlns:a16="http://schemas.microsoft.com/office/drawing/2014/main" id="{4E8A40D1-6C20-530D-4689-F54B4E37085B}"/>
              </a:ext>
            </a:extLst>
          </p:cNvPr>
          <p:cNvSpPr>
            <a:spLocks noGrp="1" noRot="1" noChangeAspect="1" noChangeArrowheads="1" noTextEdit="1"/>
          </p:cNvSpPr>
          <p:nvPr>
            <p:ph type="sldImg" idx="2"/>
          </p:nvPr>
        </p:nvSpPr>
        <p:spPr>
          <a:xfrm>
            <a:off x="139700" y="768350"/>
            <a:ext cx="6819900" cy="3836988"/>
          </a:xfrm>
          <a:ln/>
        </p:spPr>
      </p:sp>
      <p:sp>
        <p:nvSpPr>
          <p:cNvPr id="109571" name="文本占位符 2">
            <a:extLst>
              <a:ext uri="{FF2B5EF4-FFF2-40B4-BE49-F238E27FC236}">
                <a16:creationId xmlns:a16="http://schemas.microsoft.com/office/drawing/2014/main" id="{6B162E01-2AD2-F6B4-D74F-49BB0B0A879A}"/>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4B53146F-324D-8AB7-7143-9E62EA4C0C5B}"/>
              </a:ext>
            </a:extLst>
          </p:cNvPr>
          <p:cNvSpPr>
            <a:spLocks noGrp="1" noRot="1" noChangeAspect="1" noChangeArrowheads="1" noTextEdit="1"/>
          </p:cNvSpPr>
          <p:nvPr>
            <p:ph type="sldImg" idx="2"/>
          </p:nvPr>
        </p:nvSpPr>
        <p:spPr>
          <a:xfrm>
            <a:off x="139700" y="768350"/>
            <a:ext cx="6819900" cy="3836988"/>
          </a:xfrm>
          <a:ln/>
        </p:spPr>
      </p:sp>
      <p:sp>
        <p:nvSpPr>
          <p:cNvPr id="111619" name="文本占位符 2">
            <a:extLst>
              <a:ext uri="{FF2B5EF4-FFF2-40B4-BE49-F238E27FC236}">
                <a16:creationId xmlns:a16="http://schemas.microsoft.com/office/drawing/2014/main" id="{6D49682E-810F-3754-D5FD-5BDE323AAF8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a:extLst>
              <a:ext uri="{FF2B5EF4-FFF2-40B4-BE49-F238E27FC236}">
                <a16:creationId xmlns:a16="http://schemas.microsoft.com/office/drawing/2014/main" id="{93C43808-EB20-3065-431D-2C88C0BFEC81}"/>
              </a:ext>
            </a:extLst>
          </p:cNvPr>
          <p:cNvSpPr>
            <a:spLocks noGrp="1" noRot="1" noChangeAspect="1" noChangeArrowheads="1" noTextEdit="1"/>
          </p:cNvSpPr>
          <p:nvPr>
            <p:ph type="sldImg" idx="2"/>
          </p:nvPr>
        </p:nvSpPr>
        <p:spPr>
          <a:xfrm>
            <a:off x="139700" y="768350"/>
            <a:ext cx="6819900" cy="3836988"/>
          </a:xfrm>
          <a:ln/>
        </p:spPr>
      </p:sp>
      <p:sp>
        <p:nvSpPr>
          <p:cNvPr id="113667" name="文本占位符 2">
            <a:extLst>
              <a:ext uri="{FF2B5EF4-FFF2-40B4-BE49-F238E27FC236}">
                <a16:creationId xmlns:a16="http://schemas.microsoft.com/office/drawing/2014/main" id="{7C75EC7D-E63A-45CC-B4A9-BA5CADE2EB3D}"/>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a:extLst>
              <a:ext uri="{FF2B5EF4-FFF2-40B4-BE49-F238E27FC236}">
                <a16:creationId xmlns:a16="http://schemas.microsoft.com/office/drawing/2014/main" id="{FACEB197-4568-B4D5-2EE7-3B9A257C9395}"/>
              </a:ext>
            </a:extLst>
          </p:cNvPr>
          <p:cNvSpPr>
            <a:spLocks noGrp="1" noRot="1" noChangeAspect="1" noChangeArrowheads="1" noTextEdit="1"/>
          </p:cNvSpPr>
          <p:nvPr>
            <p:ph type="sldImg" idx="2"/>
          </p:nvPr>
        </p:nvSpPr>
        <p:spPr>
          <a:xfrm>
            <a:off x="139700" y="768350"/>
            <a:ext cx="6819900" cy="3836988"/>
          </a:xfrm>
          <a:ln/>
        </p:spPr>
      </p:sp>
      <p:sp>
        <p:nvSpPr>
          <p:cNvPr id="115715" name="文本占位符 2">
            <a:extLst>
              <a:ext uri="{FF2B5EF4-FFF2-40B4-BE49-F238E27FC236}">
                <a16:creationId xmlns:a16="http://schemas.microsoft.com/office/drawing/2014/main" id="{58ACBC93-6974-D826-0598-9B8C075E2614}"/>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F2B0B5F7-11C0-DCDD-C7FD-20F73561C0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9EBD21E5-DE7D-486A-90F3-DDD74C728585}" type="slidenum">
              <a:rPr kumimoji="1" lang="zh-CN" altLang="en-US" smtClean="0">
                <a:latin typeface="Times New Roman" panose="02020603050405020304" pitchFamily="18" charset="0"/>
                <a:cs typeface="Times New Roman" panose="02020603050405020304" pitchFamily="18" charset="0"/>
              </a:rPr>
              <a:pPr>
                <a:spcBef>
                  <a:spcPct val="0"/>
                </a:spcBef>
              </a:pPr>
              <a:t>6</a:t>
            </a:fld>
            <a:endParaRPr kumimoji="1" lang="en-US" altLang="zh-CN">
              <a:latin typeface="Times New Roman" panose="02020603050405020304" pitchFamily="18" charset="0"/>
              <a:cs typeface="Times New Roman" panose="02020603050405020304" pitchFamily="18" charset="0"/>
            </a:endParaRPr>
          </a:p>
        </p:txBody>
      </p:sp>
      <p:sp>
        <p:nvSpPr>
          <p:cNvPr id="17411" name="Rectangle 2">
            <a:extLst>
              <a:ext uri="{FF2B5EF4-FFF2-40B4-BE49-F238E27FC236}">
                <a16:creationId xmlns:a16="http://schemas.microsoft.com/office/drawing/2014/main" id="{CBF71AF6-54C7-D44B-699C-35FA12585D87}"/>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4FFC7475-F5BE-532C-1BE8-6C5E319B78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a:extLst>
              <a:ext uri="{FF2B5EF4-FFF2-40B4-BE49-F238E27FC236}">
                <a16:creationId xmlns:a16="http://schemas.microsoft.com/office/drawing/2014/main" id="{AB1E10E1-D972-65A5-3740-A21F36631444}"/>
              </a:ext>
            </a:extLst>
          </p:cNvPr>
          <p:cNvSpPr>
            <a:spLocks noGrp="1" noRot="1" noChangeAspect="1" noChangeArrowheads="1" noTextEdit="1"/>
          </p:cNvSpPr>
          <p:nvPr>
            <p:ph type="sldImg"/>
          </p:nvPr>
        </p:nvSpPr>
        <p:spPr>
          <a:ln/>
        </p:spPr>
      </p:sp>
      <p:sp>
        <p:nvSpPr>
          <p:cNvPr id="24579" name="備忘稿版面配置區 2">
            <a:extLst>
              <a:ext uri="{FF2B5EF4-FFF2-40B4-BE49-F238E27FC236}">
                <a16:creationId xmlns:a16="http://schemas.microsoft.com/office/drawing/2014/main" id="{28C24554-F6E5-946C-7393-BF53FA2A69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Arial" panose="020B0604020202020204" pitchFamily="34" charset="0"/>
            </a:endParaRPr>
          </a:p>
        </p:txBody>
      </p:sp>
      <p:sp>
        <p:nvSpPr>
          <p:cNvPr id="24580" name="投影片編號版面配置區 3">
            <a:extLst>
              <a:ext uri="{FF2B5EF4-FFF2-40B4-BE49-F238E27FC236}">
                <a16:creationId xmlns:a16="http://schemas.microsoft.com/office/drawing/2014/main" id="{1FFA90D2-D8DE-86D1-E575-EC995807EB1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24E5795-19BF-4932-AC3F-7A7E9C9AAD86}" type="slidenum">
              <a:rPr lang="zh-TW" altLang="en-US" smtClean="0"/>
              <a:pPr/>
              <a:t>12</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a:extLst>
              <a:ext uri="{FF2B5EF4-FFF2-40B4-BE49-F238E27FC236}">
                <a16:creationId xmlns:a16="http://schemas.microsoft.com/office/drawing/2014/main" id="{5E74C01A-444D-F7B1-3D95-B84F295E1548}"/>
              </a:ext>
            </a:extLst>
          </p:cNvPr>
          <p:cNvSpPr>
            <a:spLocks noGrp="1" noRot="1" noChangeAspect="1" noChangeArrowheads="1" noTextEdit="1"/>
          </p:cNvSpPr>
          <p:nvPr>
            <p:ph type="sldImg"/>
          </p:nvPr>
        </p:nvSpPr>
        <p:spPr>
          <a:ln/>
        </p:spPr>
      </p:sp>
      <p:sp>
        <p:nvSpPr>
          <p:cNvPr id="26627" name="備忘稿版面配置區 2">
            <a:extLst>
              <a:ext uri="{FF2B5EF4-FFF2-40B4-BE49-F238E27FC236}">
                <a16:creationId xmlns:a16="http://schemas.microsoft.com/office/drawing/2014/main" id="{6830645A-42D4-D2B8-19C5-E3FA85AF99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Arial" panose="020B0604020202020204" pitchFamily="34" charset="0"/>
            </a:endParaRPr>
          </a:p>
        </p:txBody>
      </p:sp>
      <p:sp>
        <p:nvSpPr>
          <p:cNvPr id="26628" name="投影片編號版面配置區 3">
            <a:extLst>
              <a:ext uri="{FF2B5EF4-FFF2-40B4-BE49-F238E27FC236}">
                <a16:creationId xmlns:a16="http://schemas.microsoft.com/office/drawing/2014/main" id="{975A69D7-904F-7AE6-7736-9BFAE3CA8A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ED64037-D9FF-4D18-A735-AB288ED1DF59}" type="slidenum">
              <a:rPr lang="zh-TW" altLang="en-US" smtClean="0"/>
              <a:pPr/>
              <a:t>13</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a:extLst>
              <a:ext uri="{FF2B5EF4-FFF2-40B4-BE49-F238E27FC236}">
                <a16:creationId xmlns:a16="http://schemas.microsoft.com/office/drawing/2014/main" id="{EE08A2E4-96F0-366C-0029-CB7BF492073C}"/>
              </a:ext>
            </a:extLst>
          </p:cNvPr>
          <p:cNvSpPr>
            <a:spLocks noGrp="1" noRot="1" noChangeAspect="1" noChangeArrowheads="1" noTextEdit="1"/>
          </p:cNvSpPr>
          <p:nvPr>
            <p:ph type="sldImg"/>
          </p:nvPr>
        </p:nvSpPr>
        <p:spPr>
          <a:ln/>
        </p:spPr>
      </p:sp>
      <p:sp>
        <p:nvSpPr>
          <p:cNvPr id="28675" name="備忘稿版面配置區 2">
            <a:extLst>
              <a:ext uri="{FF2B5EF4-FFF2-40B4-BE49-F238E27FC236}">
                <a16:creationId xmlns:a16="http://schemas.microsoft.com/office/drawing/2014/main" id="{89EB05A0-5BB4-728E-F07A-35773CB10D3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TW">
                <a:latin typeface="Arial" panose="020B0604020202020204" pitchFamily="34" charset="0"/>
              </a:rPr>
              <a:t>Repeat again</a:t>
            </a:r>
            <a:endParaRPr lang="zh-TW" altLang="en-US">
              <a:latin typeface="Arial" panose="020B0604020202020204" pitchFamily="34" charset="0"/>
            </a:endParaRPr>
          </a:p>
        </p:txBody>
      </p:sp>
      <p:sp>
        <p:nvSpPr>
          <p:cNvPr id="28676" name="投影片編號版面配置區 3">
            <a:extLst>
              <a:ext uri="{FF2B5EF4-FFF2-40B4-BE49-F238E27FC236}">
                <a16:creationId xmlns:a16="http://schemas.microsoft.com/office/drawing/2014/main" id="{AB07A629-EB74-4089-BC13-A0A7217584B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7109826-21C1-43EF-B6BD-393F74FEEBC8}" type="slidenum">
              <a:rPr lang="zh-TW" altLang="en-US" smtClean="0"/>
              <a:pPr/>
              <a:t>14</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a:extLst>
              <a:ext uri="{FF2B5EF4-FFF2-40B4-BE49-F238E27FC236}">
                <a16:creationId xmlns:a16="http://schemas.microsoft.com/office/drawing/2014/main" id="{7BD4A27D-9AE4-6099-A287-0FA180091C1A}"/>
              </a:ext>
            </a:extLst>
          </p:cNvPr>
          <p:cNvSpPr>
            <a:spLocks noGrp="1" noRot="1" noChangeAspect="1" noChangeArrowheads="1" noTextEdit="1"/>
          </p:cNvSpPr>
          <p:nvPr>
            <p:ph type="sldImg"/>
          </p:nvPr>
        </p:nvSpPr>
        <p:spPr>
          <a:ln/>
        </p:spPr>
      </p:sp>
      <p:sp>
        <p:nvSpPr>
          <p:cNvPr id="30723" name="備忘稿版面配置區 2">
            <a:extLst>
              <a:ext uri="{FF2B5EF4-FFF2-40B4-BE49-F238E27FC236}">
                <a16:creationId xmlns:a16="http://schemas.microsoft.com/office/drawing/2014/main" id="{21E4B1FD-8DBC-A126-46DD-3C7C8DE3ED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Arial" panose="020B0604020202020204" pitchFamily="34" charset="0"/>
            </a:endParaRPr>
          </a:p>
        </p:txBody>
      </p:sp>
      <p:sp>
        <p:nvSpPr>
          <p:cNvPr id="30724" name="投影片編號版面配置區 3">
            <a:extLst>
              <a:ext uri="{FF2B5EF4-FFF2-40B4-BE49-F238E27FC236}">
                <a16:creationId xmlns:a16="http://schemas.microsoft.com/office/drawing/2014/main" id="{D8492FDF-F650-9C8E-A3A5-6F180F20342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650AACD-8A9C-44F5-BFB1-630F8D39548E}" type="slidenum">
              <a:rPr lang="zh-TW" altLang="en-US" smtClean="0"/>
              <a:pPr/>
              <a:t>15</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49F458A8-C01C-26EA-9DAA-9B6EDB2BBCB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3BEFDD5-4520-A511-F28F-B83498261D0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700E11D-C6B7-6114-BDD8-5DECD75E7BC1}"/>
              </a:ext>
            </a:extLst>
          </p:cNvPr>
          <p:cNvSpPr>
            <a:spLocks noGrp="1" noChangeArrowheads="1"/>
          </p:cNvSpPr>
          <p:nvPr>
            <p:ph type="sldNum" sz="quarter" idx="12"/>
          </p:nvPr>
        </p:nvSpPr>
        <p:spPr>
          <a:ln/>
        </p:spPr>
        <p:txBody>
          <a:bodyPr/>
          <a:lstStyle>
            <a:lvl1pPr>
              <a:defRPr/>
            </a:lvl1pPr>
          </a:lstStyle>
          <a:p>
            <a:pPr>
              <a:defRPr/>
            </a:pPr>
            <a:fld id="{000A10B2-0EFA-4093-99E5-C4ABB7B59D75}" type="slidenum">
              <a:rPr lang="en-US" altLang="zh-CN"/>
              <a:pPr>
                <a:defRPr/>
              </a:pPr>
              <a:t>‹#›</a:t>
            </a:fld>
            <a:endParaRPr lang="en-US" altLang="zh-CN"/>
          </a:p>
        </p:txBody>
      </p:sp>
    </p:spTree>
    <p:extLst>
      <p:ext uri="{BB962C8B-B14F-4D97-AF65-F5344CB8AC3E}">
        <p14:creationId xmlns:p14="http://schemas.microsoft.com/office/powerpoint/2010/main" val="115565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774306CA-9B3D-ABE0-E087-DFE8EBBE4D2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004BB02-8FCB-9B85-8739-4CEF538672C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D95BF49-36D1-D928-EED9-4830735B9A68}"/>
              </a:ext>
            </a:extLst>
          </p:cNvPr>
          <p:cNvSpPr>
            <a:spLocks noGrp="1" noChangeArrowheads="1"/>
          </p:cNvSpPr>
          <p:nvPr>
            <p:ph type="sldNum" sz="quarter" idx="12"/>
          </p:nvPr>
        </p:nvSpPr>
        <p:spPr>
          <a:ln/>
        </p:spPr>
        <p:txBody>
          <a:bodyPr/>
          <a:lstStyle>
            <a:lvl1pPr>
              <a:defRPr/>
            </a:lvl1pPr>
          </a:lstStyle>
          <a:p>
            <a:pPr>
              <a:defRPr/>
            </a:pPr>
            <a:fld id="{48F9E493-78BA-4BE1-B845-01288CF0F8B0}" type="slidenum">
              <a:rPr lang="en-US" altLang="zh-CN"/>
              <a:pPr>
                <a:defRPr/>
              </a:pPr>
              <a:t>‹#›</a:t>
            </a:fld>
            <a:endParaRPr lang="en-US" altLang="zh-CN"/>
          </a:p>
        </p:txBody>
      </p:sp>
    </p:spTree>
    <p:extLst>
      <p:ext uri="{BB962C8B-B14F-4D97-AF65-F5344CB8AC3E}">
        <p14:creationId xmlns:p14="http://schemas.microsoft.com/office/powerpoint/2010/main" val="123679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3FEDA8D1-CE75-A6BB-F6B5-4469BD7BD5F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70C0DBD0-F93F-F1D4-380B-8DABBF2A050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0B414C7-8BE2-D4D2-A095-B361FEE1E8CF}"/>
              </a:ext>
            </a:extLst>
          </p:cNvPr>
          <p:cNvSpPr>
            <a:spLocks noGrp="1" noChangeArrowheads="1"/>
          </p:cNvSpPr>
          <p:nvPr>
            <p:ph type="sldNum" sz="quarter" idx="12"/>
          </p:nvPr>
        </p:nvSpPr>
        <p:spPr>
          <a:ln/>
        </p:spPr>
        <p:txBody>
          <a:bodyPr/>
          <a:lstStyle>
            <a:lvl1pPr>
              <a:defRPr/>
            </a:lvl1pPr>
          </a:lstStyle>
          <a:p>
            <a:pPr>
              <a:defRPr/>
            </a:pPr>
            <a:fld id="{F8F9D015-5187-4853-A602-FA6D1D3A8D1E}" type="slidenum">
              <a:rPr lang="en-US" altLang="zh-CN"/>
              <a:pPr>
                <a:defRPr/>
              </a:pPr>
              <a:t>‹#›</a:t>
            </a:fld>
            <a:endParaRPr lang="en-US" altLang="zh-CN"/>
          </a:p>
        </p:txBody>
      </p:sp>
    </p:spTree>
    <p:extLst>
      <p:ext uri="{BB962C8B-B14F-4D97-AF65-F5344CB8AC3E}">
        <p14:creationId xmlns:p14="http://schemas.microsoft.com/office/powerpoint/2010/main" val="293801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D7235EB-D3C4-2BF4-C29E-85DE1E4DB78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69D4071-2F73-48FC-5451-45112044119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4A75B62-43CC-42A4-77D8-70DBCA69F5F6}"/>
              </a:ext>
            </a:extLst>
          </p:cNvPr>
          <p:cNvSpPr>
            <a:spLocks noGrp="1" noChangeArrowheads="1"/>
          </p:cNvSpPr>
          <p:nvPr>
            <p:ph type="sldNum" sz="quarter" idx="12"/>
          </p:nvPr>
        </p:nvSpPr>
        <p:spPr>
          <a:ln/>
        </p:spPr>
        <p:txBody>
          <a:bodyPr/>
          <a:lstStyle>
            <a:lvl1pPr>
              <a:defRPr/>
            </a:lvl1pPr>
          </a:lstStyle>
          <a:p>
            <a:pPr>
              <a:defRPr/>
            </a:pPr>
            <a:fld id="{75A028E4-3F20-498A-B647-4A2BA13AEE20}" type="slidenum">
              <a:rPr lang="en-US" altLang="zh-CN"/>
              <a:pPr>
                <a:defRPr/>
              </a:pPr>
              <a:t>‹#›</a:t>
            </a:fld>
            <a:endParaRPr lang="en-US" altLang="zh-CN"/>
          </a:p>
        </p:txBody>
      </p:sp>
    </p:spTree>
    <p:extLst>
      <p:ext uri="{BB962C8B-B14F-4D97-AF65-F5344CB8AC3E}">
        <p14:creationId xmlns:p14="http://schemas.microsoft.com/office/powerpoint/2010/main" val="323508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5C7BDB57-6065-A9CC-DF2B-6A9893DA47E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6464776-7605-EDFA-2097-375784C3B2A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D52B3EEF-0A62-D983-B9B1-82BC961DAEE7}"/>
              </a:ext>
            </a:extLst>
          </p:cNvPr>
          <p:cNvSpPr>
            <a:spLocks noGrp="1" noChangeArrowheads="1"/>
          </p:cNvSpPr>
          <p:nvPr>
            <p:ph type="sldNum" sz="quarter" idx="12"/>
          </p:nvPr>
        </p:nvSpPr>
        <p:spPr>
          <a:ln/>
        </p:spPr>
        <p:txBody>
          <a:bodyPr/>
          <a:lstStyle>
            <a:lvl1pPr>
              <a:defRPr/>
            </a:lvl1pPr>
          </a:lstStyle>
          <a:p>
            <a:pPr>
              <a:defRPr/>
            </a:pPr>
            <a:fld id="{535A4560-184C-4059-92EC-1D2A38BB3AE1}" type="slidenum">
              <a:rPr lang="en-US" altLang="zh-CN"/>
              <a:pPr>
                <a:defRPr/>
              </a:pPr>
              <a:t>‹#›</a:t>
            </a:fld>
            <a:endParaRPr lang="en-US" altLang="zh-CN"/>
          </a:p>
        </p:txBody>
      </p:sp>
    </p:spTree>
    <p:extLst>
      <p:ext uri="{BB962C8B-B14F-4D97-AF65-F5344CB8AC3E}">
        <p14:creationId xmlns:p14="http://schemas.microsoft.com/office/powerpoint/2010/main" val="343405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FABE97BD-FD2B-EAF8-D873-E0E8D73120D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DDBB217-FC7D-5E63-F8EB-77B386C7EB5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838210DF-FE8E-3168-2BBF-AFD319A89BA4}"/>
              </a:ext>
            </a:extLst>
          </p:cNvPr>
          <p:cNvSpPr>
            <a:spLocks noGrp="1" noChangeArrowheads="1"/>
          </p:cNvSpPr>
          <p:nvPr>
            <p:ph type="sldNum" sz="quarter" idx="12"/>
          </p:nvPr>
        </p:nvSpPr>
        <p:spPr>
          <a:ln/>
        </p:spPr>
        <p:txBody>
          <a:bodyPr/>
          <a:lstStyle>
            <a:lvl1pPr>
              <a:defRPr/>
            </a:lvl1pPr>
          </a:lstStyle>
          <a:p>
            <a:pPr>
              <a:defRPr/>
            </a:pPr>
            <a:fld id="{E31A06F5-A117-4853-B48F-D27728D6EC86}" type="slidenum">
              <a:rPr lang="en-US" altLang="zh-CN"/>
              <a:pPr>
                <a:defRPr/>
              </a:pPr>
              <a:t>‹#›</a:t>
            </a:fld>
            <a:endParaRPr lang="en-US" altLang="zh-CN"/>
          </a:p>
        </p:txBody>
      </p:sp>
    </p:spTree>
    <p:extLst>
      <p:ext uri="{BB962C8B-B14F-4D97-AF65-F5344CB8AC3E}">
        <p14:creationId xmlns:p14="http://schemas.microsoft.com/office/powerpoint/2010/main" val="79005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8A54621D-8FAA-3218-A057-C6BB20A5224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1ACAD4E0-D291-4608-0EAF-0911B7BFD0C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44B1B9F3-6A08-FF8F-6FFC-B595CE41113D}"/>
              </a:ext>
            </a:extLst>
          </p:cNvPr>
          <p:cNvSpPr>
            <a:spLocks noGrp="1" noChangeArrowheads="1"/>
          </p:cNvSpPr>
          <p:nvPr>
            <p:ph type="sldNum" sz="quarter" idx="12"/>
          </p:nvPr>
        </p:nvSpPr>
        <p:spPr>
          <a:ln/>
        </p:spPr>
        <p:txBody>
          <a:bodyPr/>
          <a:lstStyle>
            <a:lvl1pPr>
              <a:defRPr/>
            </a:lvl1pPr>
          </a:lstStyle>
          <a:p>
            <a:pPr>
              <a:defRPr/>
            </a:pPr>
            <a:fld id="{2F616416-D7A2-4570-916C-D52CC8DD46E6}" type="slidenum">
              <a:rPr lang="en-US" altLang="zh-CN"/>
              <a:pPr>
                <a:defRPr/>
              </a:pPr>
              <a:t>‹#›</a:t>
            </a:fld>
            <a:endParaRPr lang="en-US" altLang="zh-CN"/>
          </a:p>
        </p:txBody>
      </p:sp>
    </p:spTree>
    <p:extLst>
      <p:ext uri="{BB962C8B-B14F-4D97-AF65-F5344CB8AC3E}">
        <p14:creationId xmlns:p14="http://schemas.microsoft.com/office/powerpoint/2010/main" val="88515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3C79EABC-73EB-603A-6360-CAE06FF37F0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694DE096-5847-5908-6639-700956F0B10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BF20641-61B2-A406-BA65-0A60FCB626DF}"/>
              </a:ext>
            </a:extLst>
          </p:cNvPr>
          <p:cNvSpPr>
            <a:spLocks noGrp="1" noChangeArrowheads="1"/>
          </p:cNvSpPr>
          <p:nvPr>
            <p:ph type="sldNum" sz="quarter" idx="12"/>
          </p:nvPr>
        </p:nvSpPr>
        <p:spPr>
          <a:ln/>
        </p:spPr>
        <p:txBody>
          <a:bodyPr/>
          <a:lstStyle>
            <a:lvl1pPr>
              <a:defRPr/>
            </a:lvl1pPr>
          </a:lstStyle>
          <a:p>
            <a:pPr>
              <a:defRPr/>
            </a:pPr>
            <a:fld id="{07D325B6-11F9-462F-AFDF-19D0A45C77A1}" type="slidenum">
              <a:rPr lang="en-US" altLang="zh-CN"/>
              <a:pPr>
                <a:defRPr/>
              </a:pPr>
              <a:t>‹#›</a:t>
            </a:fld>
            <a:endParaRPr lang="en-US" altLang="zh-CN"/>
          </a:p>
        </p:txBody>
      </p:sp>
    </p:spTree>
    <p:extLst>
      <p:ext uri="{BB962C8B-B14F-4D97-AF65-F5344CB8AC3E}">
        <p14:creationId xmlns:p14="http://schemas.microsoft.com/office/powerpoint/2010/main" val="295044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9FF7E6-6041-6002-B1D9-9A089F6475C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E9751F5C-8726-EDC0-C551-568A4CA0C57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525C6CAF-7222-FD38-74A0-28B1D9691B20}"/>
              </a:ext>
            </a:extLst>
          </p:cNvPr>
          <p:cNvSpPr>
            <a:spLocks noGrp="1" noChangeArrowheads="1"/>
          </p:cNvSpPr>
          <p:nvPr>
            <p:ph type="sldNum" sz="quarter" idx="12"/>
          </p:nvPr>
        </p:nvSpPr>
        <p:spPr>
          <a:ln/>
        </p:spPr>
        <p:txBody>
          <a:bodyPr/>
          <a:lstStyle>
            <a:lvl1pPr>
              <a:defRPr/>
            </a:lvl1pPr>
          </a:lstStyle>
          <a:p>
            <a:pPr>
              <a:defRPr/>
            </a:pPr>
            <a:fld id="{C355666B-6236-43B2-AC62-858D3589A3AE}" type="slidenum">
              <a:rPr lang="en-US" altLang="zh-CN"/>
              <a:pPr>
                <a:defRPr/>
              </a:pPr>
              <a:t>‹#›</a:t>
            </a:fld>
            <a:endParaRPr lang="en-US" altLang="zh-CN"/>
          </a:p>
        </p:txBody>
      </p:sp>
    </p:spTree>
    <p:extLst>
      <p:ext uri="{BB962C8B-B14F-4D97-AF65-F5344CB8AC3E}">
        <p14:creationId xmlns:p14="http://schemas.microsoft.com/office/powerpoint/2010/main" val="412833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A764F842-852D-D468-0AD4-5B64CEE2C5B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3CBA5E1-77C5-6C11-E427-45B25811921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D066711-25F2-B082-D314-7C2F24EF168C}"/>
              </a:ext>
            </a:extLst>
          </p:cNvPr>
          <p:cNvSpPr>
            <a:spLocks noGrp="1" noChangeArrowheads="1"/>
          </p:cNvSpPr>
          <p:nvPr>
            <p:ph type="sldNum" sz="quarter" idx="12"/>
          </p:nvPr>
        </p:nvSpPr>
        <p:spPr>
          <a:ln/>
        </p:spPr>
        <p:txBody>
          <a:bodyPr/>
          <a:lstStyle>
            <a:lvl1pPr>
              <a:defRPr/>
            </a:lvl1pPr>
          </a:lstStyle>
          <a:p>
            <a:pPr>
              <a:defRPr/>
            </a:pPr>
            <a:fld id="{2C76F50B-7FF1-4D7B-B034-30D7218465BC}" type="slidenum">
              <a:rPr lang="en-US" altLang="zh-CN"/>
              <a:pPr>
                <a:defRPr/>
              </a:pPr>
              <a:t>‹#›</a:t>
            </a:fld>
            <a:endParaRPr lang="en-US" altLang="zh-CN"/>
          </a:p>
        </p:txBody>
      </p:sp>
    </p:spTree>
    <p:extLst>
      <p:ext uri="{BB962C8B-B14F-4D97-AF65-F5344CB8AC3E}">
        <p14:creationId xmlns:p14="http://schemas.microsoft.com/office/powerpoint/2010/main" val="1907277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91FA4C32-74B2-E01D-A190-A97A35526BC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891721F5-0ACE-52F5-F1B5-80818DC5C0C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22AC248-AFAD-9DB3-62BA-13BAD65A1848}"/>
              </a:ext>
            </a:extLst>
          </p:cNvPr>
          <p:cNvSpPr>
            <a:spLocks noGrp="1" noChangeArrowheads="1"/>
          </p:cNvSpPr>
          <p:nvPr>
            <p:ph type="sldNum" sz="quarter" idx="12"/>
          </p:nvPr>
        </p:nvSpPr>
        <p:spPr>
          <a:ln/>
        </p:spPr>
        <p:txBody>
          <a:bodyPr/>
          <a:lstStyle>
            <a:lvl1pPr>
              <a:defRPr/>
            </a:lvl1pPr>
          </a:lstStyle>
          <a:p>
            <a:pPr>
              <a:defRPr/>
            </a:pPr>
            <a:fld id="{2CDCAA7A-0C96-4A5D-A669-05C2C299C06B}" type="slidenum">
              <a:rPr lang="en-US" altLang="zh-CN"/>
              <a:pPr>
                <a:defRPr/>
              </a:pPr>
              <a:t>‹#›</a:t>
            </a:fld>
            <a:endParaRPr lang="en-US" altLang="zh-CN"/>
          </a:p>
        </p:txBody>
      </p:sp>
    </p:spTree>
    <p:extLst>
      <p:ext uri="{BB962C8B-B14F-4D97-AF65-F5344CB8AC3E}">
        <p14:creationId xmlns:p14="http://schemas.microsoft.com/office/powerpoint/2010/main" val="319170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EAA011-3F1D-B213-9542-D3DF354949F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5498CFD8-CA61-7FF1-F081-E3A0F9C0A6A1}"/>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8" name="Rectangle 4">
            <a:extLst>
              <a:ext uri="{FF2B5EF4-FFF2-40B4-BE49-F238E27FC236}">
                <a16:creationId xmlns:a16="http://schemas.microsoft.com/office/drawing/2014/main" id="{9D75BEEE-ACEE-6346-AC82-41CA3B906FD5}"/>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6149" name="Rectangle 5">
            <a:extLst>
              <a:ext uri="{FF2B5EF4-FFF2-40B4-BE49-F238E27FC236}">
                <a16:creationId xmlns:a16="http://schemas.microsoft.com/office/drawing/2014/main" id="{BA799603-0135-721D-8B41-A3F3956ED41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6150" name="Rectangle 6">
            <a:extLst>
              <a:ext uri="{FF2B5EF4-FFF2-40B4-BE49-F238E27FC236}">
                <a16:creationId xmlns:a16="http://schemas.microsoft.com/office/drawing/2014/main" id="{25FD4472-9CE0-2C47-2EEE-809FF091463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F2A9DF0-D5DE-4CFD-9FE4-BA9C9FE3B48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3.wmf"/><Relationship Id="rId3" Type="http://schemas.openxmlformats.org/officeDocument/2006/relationships/oleObject" Target="../embeddings/oleObject3.bin"/><Relationship Id="rId7" Type="http://schemas.openxmlformats.org/officeDocument/2006/relationships/image" Target="../media/image10.png"/><Relationship Id="rId12" Type="http://schemas.openxmlformats.org/officeDocument/2006/relationships/oleObject" Target="../embeddings/oleObject7.bin"/><Relationship Id="rId2" Type="http://schemas.openxmlformats.org/officeDocument/2006/relationships/notesSlide" Target="../notesSlides/notesSlide6.xml"/><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1.wmf"/><Relationship Id="rId11" Type="http://schemas.openxmlformats.org/officeDocument/2006/relationships/image" Target="../media/image22.wmf"/><Relationship Id="rId5" Type="http://schemas.openxmlformats.org/officeDocument/2006/relationships/oleObject" Target="../embeddings/oleObject4.bin"/><Relationship Id="rId15" Type="http://schemas.openxmlformats.org/officeDocument/2006/relationships/image" Target="../media/image24.wmf"/><Relationship Id="rId10" Type="http://schemas.openxmlformats.org/officeDocument/2006/relationships/oleObject" Target="../embeddings/oleObject6.bin"/><Relationship Id="rId4" Type="http://schemas.openxmlformats.org/officeDocument/2006/relationships/image" Target="../media/image20.wmf"/><Relationship Id="rId9" Type="http://schemas.openxmlformats.org/officeDocument/2006/relationships/image" Target="../media/image11.png"/><Relationship Id="rId1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w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9.bin"/><Relationship Id="rId7" Type="http://schemas.openxmlformats.org/officeDocument/2006/relationships/image" Target="../media/image11.png"/><Relationship Id="rId12"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7.wmf"/><Relationship Id="rId5" Type="http://schemas.openxmlformats.org/officeDocument/2006/relationships/image" Target="../media/image9.png"/><Relationship Id="rId10" Type="http://schemas.openxmlformats.org/officeDocument/2006/relationships/oleObject" Target="../embeddings/oleObject11.bin"/><Relationship Id="rId4" Type="http://schemas.openxmlformats.org/officeDocument/2006/relationships/image" Target="../media/image20.wmf"/><Relationship Id="rId9"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w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2.bin"/><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5.wmf"/><Relationship Id="rId5" Type="http://schemas.openxmlformats.org/officeDocument/2006/relationships/oleObject" Target="../embeddings/oleObject12.bin"/><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wmf"/><Relationship Id="rId4"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5.wmf"/><Relationship Id="rId5" Type="http://schemas.openxmlformats.org/officeDocument/2006/relationships/oleObject" Target="../embeddings/oleObject12.bin"/><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35.wmf"/></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5.wmf"/></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35.wmf"/><Relationship Id="rId4" Type="http://schemas.openxmlformats.org/officeDocument/2006/relationships/oleObject" Target="../embeddings/oleObject12.bin"/></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2.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35.wmf"/><Relationship Id="rId4" Type="http://schemas.openxmlformats.org/officeDocument/2006/relationships/oleObject" Target="../embeddings/oleObject14.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5.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5.wmf"/></Relationships>
</file>

<file path=ppt/slides/_rels/slide4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20.bin"/><Relationship Id="rId18" Type="http://schemas.openxmlformats.org/officeDocument/2006/relationships/image" Target="../media/image69.wmf"/><Relationship Id="rId26" Type="http://schemas.openxmlformats.org/officeDocument/2006/relationships/image" Target="../media/image73.wmf"/><Relationship Id="rId3" Type="http://schemas.openxmlformats.org/officeDocument/2006/relationships/oleObject" Target="../embeddings/oleObject15.bin"/><Relationship Id="rId21" Type="http://schemas.openxmlformats.org/officeDocument/2006/relationships/oleObject" Target="../embeddings/oleObject24.bin"/><Relationship Id="rId7" Type="http://schemas.openxmlformats.org/officeDocument/2006/relationships/oleObject" Target="../embeddings/oleObject17.bin"/><Relationship Id="rId12" Type="http://schemas.openxmlformats.org/officeDocument/2006/relationships/image" Target="../media/image66.wmf"/><Relationship Id="rId17" Type="http://schemas.openxmlformats.org/officeDocument/2006/relationships/oleObject" Target="../embeddings/oleObject22.bin"/><Relationship Id="rId25" Type="http://schemas.openxmlformats.org/officeDocument/2006/relationships/oleObject" Target="../embeddings/oleObject26.bin"/><Relationship Id="rId2" Type="http://schemas.openxmlformats.org/officeDocument/2006/relationships/notesSlide" Target="../notesSlides/notesSlide35.xml"/><Relationship Id="rId16" Type="http://schemas.openxmlformats.org/officeDocument/2006/relationships/image" Target="../media/image68.wmf"/><Relationship Id="rId20" Type="http://schemas.openxmlformats.org/officeDocument/2006/relationships/image" Target="../media/image70.wmf"/><Relationship Id="rId1" Type="http://schemas.openxmlformats.org/officeDocument/2006/relationships/slideLayout" Target="../slideLayouts/slideLayout2.xml"/><Relationship Id="rId6" Type="http://schemas.openxmlformats.org/officeDocument/2006/relationships/image" Target="../media/image63.wmf"/><Relationship Id="rId11" Type="http://schemas.openxmlformats.org/officeDocument/2006/relationships/oleObject" Target="../embeddings/oleObject19.bin"/><Relationship Id="rId24" Type="http://schemas.openxmlformats.org/officeDocument/2006/relationships/image" Target="../media/image72.wmf"/><Relationship Id="rId5" Type="http://schemas.openxmlformats.org/officeDocument/2006/relationships/oleObject" Target="../embeddings/oleObject16.bin"/><Relationship Id="rId15" Type="http://schemas.openxmlformats.org/officeDocument/2006/relationships/oleObject" Target="../embeddings/oleObject21.bin"/><Relationship Id="rId23" Type="http://schemas.openxmlformats.org/officeDocument/2006/relationships/oleObject" Target="../embeddings/oleObject25.bin"/><Relationship Id="rId10" Type="http://schemas.openxmlformats.org/officeDocument/2006/relationships/image" Target="../media/image65.wmf"/><Relationship Id="rId19" Type="http://schemas.openxmlformats.org/officeDocument/2006/relationships/oleObject" Target="../embeddings/oleObject23.bin"/><Relationship Id="rId4" Type="http://schemas.openxmlformats.org/officeDocument/2006/relationships/image" Target="../media/image62.wmf"/><Relationship Id="rId9" Type="http://schemas.openxmlformats.org/officeDocument/2006/relationships/oleObject" Target="../embeddings/oleObject18.bin"/><Relationship Id="rId14" Type="http://schemas.openxmlformats.org/officeDocument/2006/relationships/image" Target="../media/image67.wmf"/><Relationship Id="rId22" Type="http://schemas.openxmlformats.org/officeDocument/2006/relationships/image" Target="../media/image71.wmf"/><Relationship Id="rId27" Type="http://schemas.openxmlformats.org/officeDocument/2006/relationships/image" Target="../media/image61.gif"/></Relationships>
</file>

<file path=ppt/slides/_rels/slide51.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23.bin"/><Relationship Id="rId7" Type="http://schemas.openxmlformats.org/officeDocument/2006/relationships/oleObject" Target="../embeddings/oleObject27.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wmf"/><Relationship Id="rId5" Type="http://schemas.openxmlformats.org/officeDocument/2006/relationships/oleObject" Target="../embeddings/oleObject25.bin"/><Relationship Id="rId4" Type="http://schemas.openxmlformats.org/officeDocument/2006/relationships/image" Target="../media/image70.wmf"/><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59.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oleObject" Target="../embeddings/oleObject23.bin"/><Relationship Id="rId4" Type="http://schemas.openxmlformats.org/officeDocument/2006/relationships/image" Target="../media/image76.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7.wmf"/></Relationships>
</file>

<file path=ppt/slides/_rels/slide5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30.bin"/><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wmf"/><Relationship Id="rId4" Type="http://schemas.openxmlformats.org/officeDocument/2006/relationships/oleObject" Target="../embeddings/oleObject31.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5.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oleObject" Target="../embeddings/oleObject33.bin"/><Relationship Id="rId5" Type="http://schemas.openxmlformats.org/officeDocument/2006/relationships/image" Target="../media/image35.wmf"/><Relationship Id="rId4" Type="http://schemas.openxmlformats.org/officeDocument/2006/relationships/oleObject" Target="../embeddings/oleObject32.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10.xml"/><Relationship Id="rId7" Type="http://schemas.openxmlformats.org/officeDocument/2006/relationships/image" Target="../media/image8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43.xml"/><Relationship Id="rId5" Type="http://schemas.openxmlformats.org/officeDocument/2006/relationships/slideLayout" Target="../slideLayouts/slideLayout2.xml"/><Relationship Id="rId10" Type="http://schemas.openxmlformats.org/officeDocument/2006/relationships/image" Target="../media/image91.png"/><Relationship Id="rId4" Type="http://schemas.openxmlformats.org/officeDocument/2006/relationships/tags" Target="../tags/tag11.xml"/><Relationship Id="rId9"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4.wmf"/><Relationship Id="rId7" Type="http://schemas.openxmlformats.org/officeDocument/2006/relationships/image" Target="../media/image17.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0D95E2C4-C54B-70FA-3A33-46379ED5CC32}"/>
              </a:ext>
            </a:extLst>
          </p:cNvPr>
          <p:cNvSpPr txBox="1">
            <a:spLocks noChangeArrowheads="1"/>
          </p:cNvSpPr>
          <p:nvPr/>
        </p:nvSpPr>
        <p:spPr bwMode="auto">
          <a:xfrm>
            <a:off x="1595438" y="2559050"/>
            <a:ext cx="87487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spcAft>
                <a:spcPts val="600"/>
              </a:spcAft>
              <a:buFontTx/>
              <a:buNone/>
            </a:pPr>
            <a:r>
              <a:rPr lang="zh-CN" altLang="en-US" sz="7200" b="1">
                <a:latin typeface="华文行楷" panose="02010800040101010101" pitchFamily="2" charset="-122"/>
                <a:ea typeface="华文行楷" panose="02010800040101010101" pitchFamily="2" charset="-122"/>
              </a:rPr>
              <a:t>机器学习     大算法</a:t>
            </a:r>
            <a:endParaRPr lang="en-US" altLang="zh-CN" sz="7200" b="1">
              <a:latin typeface="华文行楷" panose="02010800040101010101" pitchFamily="2" charset="-122"/>
              <a:ea typeface="华文行楷" panose="02010800040101010101" pitchFamily="2" charset="-122"/>
            </a:endParaRPr>
          </a:p>
        </p:txBody>
      </p:sp>
      <p:pic>
        <p:nvPicPr>
          <p:cNvPr id="3075" name="图片 2">
            <a:extLst>
              <a:ext uri="{FF2B5EF4-FFF2-40B4-BE49-F238E27FC236}">
                <a16:creationId xmlns:a16="http://schemas.microsoft.com/office/drawing/2014/main" id="{CE73DDA4-561B-2BB8-EAC7-1F6A4B933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2620963"/>
            <a:ext cx="10509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3AF6A8E-B641-BB50-48B7-4ADB0F89F50D}"/>
              </a:ext>
            </a:extLst>
          </p:cNvPr>
          <p:cNvSpPr>
            <a:spLocks noChangeArrowheads="1"/>
          </p:cNvSpPr>
          <p:nvPr/>
        </p:nvSpPr>
        <p:spPr bwMode="auto">
          <a:xfrm>
            <a:off x="4655840" y="4509120"/>
            <a:ext cx="2987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宋体" panose="02010600030101010101" pitchFamily="2"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宋体" panose="02010600030101010101" pitchFamily="2" charset="-122"/>
                <a:cs typeface="+mn-cs"/>
              </a:defRPr>
            </a:lvl9pPr>
          </a:lstStyle>
          <a:p>
            <a:pPr algn="ctr" eaLnBrk="1" hangingPunct="1">
              <a:spcBef>
                <a:spcPct val="0"/>
              </a:spcBef>
              <a:buFontTx/>
              <a:buNone/>
            </a:pPr>
            <a:r>
              <a:rPr lang="zh-CN" altLang="en-US" sz="4000" b="1" dirty="0">
                <a:latin typeface="华文行楷" panose="02010800040101010101" pitchFamily="2" charset="-122"/>
                <a:ea typeface="华文行楷" panose="02010800040101010101" pitchFamily="2" charset="-122"/>
                <a:cs typeface="Times New Roman" panose="02020603050405020304" pitchFamily="18" charset="0"/>
              </a:rPr>
              <a:t>王爱国</a:t>
            </a:r>
            <a:endParaRPr lang="en-US" altLang="zh-CN" sz="4000" b="1" dirty="0">
              <a:latin typeface="华文行楷" panose="02010800040101010101" pitchFamily="2" charset="-122"/>
              <a:ea typeface="华文行楷" panose="02010800040101010101" pitchFamily="2" charset="-122"/>
              <a:cs typeface="Times New Roman" panose="02020603050405020304" pitchFamily="18" charset="0"/>
            </a:endParaRPr>
          </a:p>
          <a:p>
            <a:pPr algn="ctr" eaLnBrk="1" hangingPunct="1">
              <a:spcBef>
                <a:spcPct val="0"/>
              </a:spcBef>
              <a:buFontTx/>
              <a:buNone/>
            </a:pPr>
            <a:r>
              <a:rPr lang="zh-CN" altLang="en-US" sz="4000" b="1" dirty="0">
                <a:latin typeface="华文行楷" panose="02010800040101010101" pitchFamily="2" charset="-122"/>
                <a:ea typeface="华文行楷" panose="02010800040101010101" pitchFamily="2" charset="-122"/>
                <a:cs typeface="Times New Roman" panose="02020603050405020304" pitchFamily="18" charset="0"/>
              </a:rPr>
              <a:t>佛山大学</a:t>
            </a:r>
            <a:endParaRPr lang="en-US" altLang="en-US" sz="4000" dirty="0">
              <a:latin typeface="华文行楷" panose="02010800040101010101" pitchFamily="2" charset="-122"/>
              <a:ea typeface="华文行楷" panose="02010800040101010101" pitchFamily="2"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a:extLst>
              <a:ext uri="{FF2B5EF4-FFF2-40B4-BE49-F238E27FC236}">
                <a16:creationId xmlns:a16="http://schemas.microsoft.com/office/drawing/2014/main" id="{4161EE2F-CB42-8AE3-F4E2-378F98034B9C}"/>
              </a:ext>
            </a:extLst>
          </p:cNvPr>
          <p:cNvSpPr>
            <a:spLocks noGrp="1" noChangeArrowheads="1"/>
          </p:cNvSpPr>
          <p:nvPr>
            <p:ph type="title"/>
          </p:nvPr>
        </p:nvSpPr>
        <p:spPr>
          <a:xfrm>
            <a:off x="3708400" y="19050"/>
            <a:ext cx="4956175" cy="1143000"/>
          </a:xfrm>
        </p:spPr>
        <p:txBody>
          <a:bodyPr/>
          <a:lstStyle/>
          <a:p>
            <a:r>
              <a:rPr lang="zh-CN" altLang="en-US" sz="6000" b="1">
                <a:latin typeface="黑体" panose="02010609060101010101" pitchFamily="49" charset="-122"/>
                <a:ea typeface="黑体" panose="02010609060101010101" pitchFamily="49" charset="-122"/>
                <a:cs typeface="Times New Roman" panose="02020603050405020304" pitchFamily="18" charset="0"/>
              </a:rPr>
              <a:t>如何处理图像</a:t>
            </a:r>
            <a:endParaRPr lang="zh-TW" altLang="en-US" sz="6000" b="1">
              <a:latin typeface="黑体" panose="02010609060101010101" pitchFamily="49" charset="-122"/>
              <a:ea typeface="黑体" panose="02010609060101010101" pitchFamily="49" charset="-122"/>
              <a:cs typeface="Times New Roman" panose="02020603050405020304" pitchFamily="18" charset="0"/>
            </a:endParaRPr>
          </a:p>
        </p:txBody>
      </p:sp>
      <p:sp>
        <p:nvSpPr>
          <p:cNvPr id="3" name="內容版面配置區 2">
            <a:extLst>
              <a:ext uri="{FF2B5EF4-FFF2-40B4-BE49-F238E27FC236}">
                <a16:creationId xmlns:a16="http://schemas.microsoft.com/office/drawing/2014/main" id="{2632BBCF-F63F-355F-629B-91576F979B8D}"/>
              </a:ext>
            </a:extLst>
          </p:cNvPr>
          <p:cNvSpPr>
            <a:spLocks noGrp="1"/>
          </p:cNvSpPr>
          <p:nvPr>
            <p:ph idx="1"/>
          </p:nvPr>
        </p:nvSpPr>
        <p:spPr>
          <a:xfrm>
            <a:off x="442913" y="944563"/>
            <a:ext cx="2592387" cy="552450"/>
          </a:xfrm>
        </p:spPr>
        <p:txBody>
          <a:bodyPr>
            <a:normAutofit lnSpcReduction="10000"/>
          </a:bodyPr>
          <a:lstStyle/>
          <a:p>
            <a:pPr>
              <a:buFont typeface="Wingdings" panose="05000000000000000000" pitchFamily="2" charset="2"/>
              <a:buChar char="p"/>
              <a:defRPr/>
            </a:pPr>
            <a:r>
              <a:rPr lang="zh-CN" altLang="en-US" b="1" dirty="0">
                <a:latin typeface="黑体" panose="02010609060101010101" pitchFamily="49" charset="-122"/>
                <a:ea typeface="黑体" panose="02010609060101010101" pitchFamily="49" charset="-122"/>
              </a:rPr>
              <a:t>图像识别</a:t>
            </a:r>
            <a:endParaRPr lang="en-US" altLang="zh-TW" b="1" dirty="0">
              <a:latin typeface="黑体" panose="02010609060101010101" pitchFamily="49" charset="-122"/>
              <a:ea typeface="黑体" panose="02010609060101010101" pitchFamily="49" charset="-122"/>
            </a:endParaRPr>
          </a:p>
          <a:p>
            <a:pPr>
              <a:defRPr/>
            </a:pPr>
            <a:endParaRPr lang="en-US" altLang="zh-CN" b="1" dirty="0">
              <a:latin typeface="黑体" panose="02010609060101010101" pitchFamily="49" charset="-122"/>
              <a:ea typeface="黑体" panose="02010609060101010101" pitchFamily="49" charset="-122"/>
            </a:endParaRPr>
          </a:p>
        </p:txBody>
      </p:sp>
      <p:graphicFrame>
        <p:nvGraphicFramePr>
          <p:cNvPr id="21508" name="Object 12">
            <a:extLst>
              <a:ext uri="{FF2B5EF4-FFF2-40B4-BE49-F238E27FC236}">
                <a16:creationId xmlns:a16="http://schemas.microsoft.com/office/drawing/2014/main" id="{1EC71A82-973E-7110-8ED1-C54031D03D61}"/>
              </a:ext>
            </a:extLst>
          </p:cNvPr>
          <p:cNvGraphicFramePr>
            <a:graphicFrameLocks noChangeAspect="1"/>
          </p:cNvGraphicFramePr>
          <p:nvPr/>
        </p:nvGraphicFramePr>
        <p:xfrm>
          <a:off x="3286125" y="1708150"/>
          <a:ext cx="3822700" cy="460375"/>
        </p:xfrm>
        <a:graphic>
          <a:graphicData uri="http://schemas.openxmlformats.org/presentationml/2006/ole">
            <mc:AlternateContent xmlns:mc="http://schemas.openxmlformats.org/markup-compatibility/2006">
              <mc:Choice xmlns:v="urn:schemas-microsoft-com:vml" Requires="v">
                <p:oleObj name="方程式" r:id="rId2" imgW="1790700" imgH="215900" progId="Equation.3">
                  <p:embed/>
                </p:oleObj>
              </mc:Choice>
              <mc:Fallback>
                <p:oleObj name="方程式" r:id="rId2" imgW="1790700" imgH="215900"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708150"/>
                        <a:ext cx="382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9" name="文字方塊 7">
            <a:extLst>
              <a:ext uri="{FF2B5EF4-FFF2-40B4-BE49-F238E27FC236}">
                <a16:creationId xmlns:a16="http://schemas.microsoft.com/office/drawing/2014/main" id="{B688D9F1-51A7-A47D-ACB1-1CDEA8A96FC5}"/>
              </a:ext>
            </a:extLst>
          </p:cNvPr>
          <p:cNvSpPr txBox="1">
            <a:spLocks noChangeArrowheads="1"/>
          </p:cNvSpPr>
          <p:nvPr/>
        </p:nvSpPr>
        <p:spPr bwMode="auto">
          <a:xfrm>
            <a:off x="7108825" y="1635125"/>
            <a:ext cx="947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猫</a:t>
            </a:r>
            <a:r>
              <a:rPr lang="en-US" altLang="zh-TW" sz="2800" b="1">
                <a:latin typeface="黑体" panose="02010609060101010101" pitchFamily="49" charset="-122"/>
                <a:ea typeface="黑体" panose="02010609060101010101" pitchFamily="49" charset="-122"/>
              </a:rPr>
              <a:t>”</a:t>
            </a:r>
            <a:endParaRPr lang="zh-TW" altLang="en-US" sz="2800" b="1">
              <a:latin typeface="黑体" panose="02010609060101010101" pitchFamily="49" charset="-122"/>
              <a:ea typeface="黑体" panose="02010609060101010101" pitchFamily="49" charset="-122"/>
            </a:endParaRPr>
          </a:p>
        </p:txBody>
      </p:sp>
      <p:pic>
        <p:nvPicPr>
          <p:cNvPr id="21510" name="Picture 12" descr="https://encrypted-tbn1.gstatic.com/images?q=tbn:ANd9GcRcwlRKAlSIaCI4W5PRYVbuBQQXifF-56bFqAjh9DMe-_3Lh8_YKw">
            <a:extLst>
              <a:ext uri="{FF2B5EF4-FFF2-40B4-BE49-F238E27FC236}">
                <a16:creationId xmlns:a16="http://schemas.microsoft.com/office/drawing/2014/main" id="{B859EFA8-3BF8-E1CE-E895-6A09460D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688" y="1497013"/>
            <a:ext cx="110648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25405BD1-4DF5-0504-2AE0-F91404A67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2932113"/>
            <a:ext cx="510381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4BD97810-4EEB-9662-C5AF-F467BC006A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2960688"/>
            <a:ext cx="6300788"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a:extLst>
              <a:ext uri="{FF2B5EF4-FFF2-40B4-BE49-F238E27FC236}">
                <a16:creationId xmlns:a16="http://schemas.microsoft.com/office/drawing/2014/main" id="{12A8710B-79E8-B113-0D7B-54141F6B6F92}"/>
              </a:ext>
            </a:extLst>
          </p:cNvPr>
          <p:cNvSpPr>
            <a:spLocks noGrp="1" noChangeArrowheads="1"/>
          </p:cNvSpPr>
          <p:nvPr>
            <p:ph type="title"/>
          </p:nvPr>
        </p:nvSpPr>
        <p:spPr>
          <a:xfrm>
            <a:off x="3022600" y="9525"/>
            <a:ext cx="6359525" cy="1143000"/>
          </a:xfrm>
        </p:spPr>
        <p:txBody>
          <a:bodyPr/>
          <a:lstStyle/>
          <a:p>
            <a:r>
              <a:rPr lang="zh-CN" altLang="en-US" sz="6000" b="1">
                <a:latin typeface="Comic Sans MS" panose="030F0702030302020204" pitchFamily="66" charset="0"/>
                <a:ea typeface="黑体" panose="02010609060101010101" pitchFamily="49" charset="-122"/>
                <a:cs typeface="Times New Roman" panose="02020603050405020304" pitchFamily="18" charset="0"/>
              </a:rPr>
              <a:t>如何处理人类语言</a:t>
            </a:r>
            <a:endParaRPr lang="zh-TW" altLang="en-US" sz="6000" b="1" i="1">
              <a:latin typeface="Comic Sans MS" panose="030F0702030302020204" pitchFamily="66" charset="0"/>
              <a:ea typeface="黑体" panose="02010609060101010101" pitchFamily="49" charset="-122"/>
              <a:cs typeface="Times New Roman" panose="02020603050405020304" pitchFamily="18" charset="0"/>
            </a:endParaRPr>
          </a:p>
        </p:txBody>
      </p:sp>
      <p:sp>
        <p:nvSpPr>
          <p:cNvPr id="22531" name="內容版面配置區 2">
            <a:extLst>
              <a:ext uri="{FF2B5EF4-FFF2-40B4-BE49-F238E27FC236}">
                <a16:creationId xmlns:a16="http://schemas.microsoft.com/office/drawing/2014/main" id="{3EC4854E-D059-932E-AFD2-48FBDE07A53D}"/>
              </a:ext>
            </a:extLst>
          </p:cNvPr>
          <p:cNvSpPr>
            <a:spLocks noGrp="1" noChangeArrowheads="1"/>
          </p:cNvSpPr>
          <p:nvPr>
            <p:ph idx="1"/>
          </p:nvPr>
        </p:nvSpPr>
        <p:spPr>
          <a:xfrm>
            <a:off x="80963" y="933450"/>
            <a:ext cx="2786062" cy="593725"/>
          </a:xfrm>
        </p:spPr>
        <p:txBody>
          <a:bodyPr/>
          <a:lstStyle/>
          <a:p>
            <a:pPr>
              <a:buFont typeface="Wingdings" panose="05000000000000000000" pitchFamily="2" charset="2"/>
              <a:buChar char="p"/>
            </a:pPr>
            <a:r>
              <a:rPr lang="zh-CN" altLang="en-US" b="1">
                <a:latin typeface="Comic Sans MS" panose="030F0702030302020204" pitchFamily="66" charset="0"/>
                <a:ea typeface="黑体" panose="02010609060101010101" pitchFamily="49" charset="-122"/>
              </a:rPr>
              <a:t>对话系统</a:t>
            </a:r>
            <a:endParaRPr lang="zh-TW" altLang="en-US" b="1">
              <a:latin typeface="Comic Sans MS" panose="030F0702030302020204" pitchFamily="66" charset="0"/>
              <a:ea typeface="黑体" panose="02010609060101010101" pitchFamily="49" charset="-122"/>
            </a:endParaRPr>
          </a:p>
        </p:txBody>
      </p:sp>
      <p:graphicFrame>
        <p:nvGraphicFramePr>
          <p:cNvPr id="22532" name="Object 12">
            <a:extLst>
              <a:ext uri="{FF2B5EF4-FFF2-40B4-BE49-F238E27FC236}">
                <a16:creationId xmlns:a16="http://schemas.microsoft.com/office/drawing/2014/main" id="{C26E8211-D728-24AA-AC4B-1290354F3D86}"/>
              </a:ext>
            </a:extLst>
          </p:cNvPr>
          <p:cNvGraphicFramePr>
            <a:graphicFrameLocks noChangeAspect="1"/>
          </p:cNvGraphicFramePr>
          <p:nvPr/>
        </p:nvGraphicFramePr>
        <p:xfrm>
          <a:off x="3236913" y="1509713"/>
          <a:ext cx="3578225" cy="460375"/>
        </p:xfrm>
        <a:graphic>
          <a:graphicData uri="http://schemas.openxmlformats.org/presentationml/2006/ole">
            <mc:AlternateContent xmlns:mc="http://schemas.openxmlformats.org/markup-compatibility/2006">
              <mc:Choice xmlns:v="urn:schemas-microsoft-com:vml" Requires="v">
                <p:oleObj name="方程式" r:id="rId2" imgW="1675673" imgH="215806" progId="Equation.3">
                  <p:embed/>
                </p:oleObj>
              </mc:Choice>
              <mc:Fallback>
                <p:oleObj name="方程式" r:id="rId2" imgW="1675673" imgH="215806"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1509713"/>
                        <a:ext cx="3578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3" name="文字方塊 10">
            <a:extLst>
              <a:ext uri="{FF2B5EF4-FFF2-40B4-BE49-F238E27FC236}">
                <a16:creationId xmlns:a16="http://schemas.microsoft.com/office/drawing/2014/main" id="{2E4274D1-4D13-3014-A9A5-02E8F0911635}"/>
              </a:ext>
            </a:extLst>
          </p:cNvPr>
          <p:cNvSpPr txBox="1">
            <a:spLocks noChangeArrowheads="1"/>
          </p:cNvSpPr>
          <p:nvPr/>
        </p:nvSpPr>
        <p:spPr bwMode="auto">
          <a:xfrm>
            <a:off x="7185025" y="1527175"/>
            <a:ext cx="149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您好</a:t>
            </a:r>
            <a:r>
              <a:rPr lang="en-US" altLang="zh-CN" sz="2800" b="1">
                <a:latin typeface="Comic Sans MS" panose="030F0702030302020204" pitchFamily="66" charset="0"/>
                <a:ea typeface="黑体" panose="02010609060101010101" pitchFamily="49" charset="-122"/>
              </a:rPr>
              <a:t>!</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sp>
        <p:nvSpPr>
          <p:cNvPr id="22534" name="矩形 14">
            <a:extLst>
              <a:ext uri="{FF2B5EF4-FFF2-40B4-BE49-F238E27FC236}">
                <a16:creationId xmlns:a16="http://schemas.microsoft.com/office/drawing/2014/main" id="{CC9609C0-AB8C-87D1-4170-9154E469C99C}"/>
              </a:ext>
            </a:extLst>
          </p:cNvPr>
          <p:cNvSpPr>
            <a:spLocks noChangeArrowheads="1"/>
          </p:cNvSpPr>
          <p:nvPr/>
        </p:nvSpPr>
        <p:spPr bwMode="auto">
          <a:xfrm>
            <a:off x="3676650" y="1462088"/>
            <a:ext cx="265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您好！</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sp>
        <p:nvSpPr>
          <p:cNvPr id="4" name="文本框 3">
            <a:extLst>
              <a:ext uri="{FF2B5EF4-FFF2-40B4-BE49-F238E27FC236}">
                <a16:creationId xmlns:a16="http://schemas.microsoft.com/office/drawing/2014/main" id="{33923CA2-A0D8-3C01-C197-025A3B813B8D}"/>
              </a:ext>
            </a:extLst>
          </p:cNvPr>
          <p:cNvSpPr txBox="1">
            <a:spLocks noChangeArrowheads="1"/>
          </p:cNvSpPr>
          <p:nvPr/>
        </p:nvSpPr>
        <p:spPr bwMode="auto">
          <a:xfrm>
            <a:off x="92075" y="2112963"/>
            <a:ext cx="120999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solidFill>
                  <a:srgbClr val="FF0000"/>
                </a:solidFill>
                <a:latin typeface="Comic Sans MS" panose="030F0702030302020204" pitchFamily="66" charset="0"/>
                <a:ea typeface="黑体" panose="02010609060101010101" pitchFamily="49" charset="-122"/>
                <a:cs typeface="Times New Roman" panose="02020603050405020304" pitchFamily="18" charset="0"/>
              </a:rPr>
              <a:t>独热编码</a:t>
            </a:r>
            <a:r>
              <a:rPr lang="zh-CN" altLang="en-US"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One-Hot Encoding</a:t>
            </a:r>
            <a:r>
              <a:rPr lang="zh-CN" altLang="en-US"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）：使用</a:t>
            </a:r>
            <a:r>
              <a:rPr lang="en-US" altLang="zh-CN"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N</a:t>
            </a:r>
            <a:r>
              <a:rPr lang="zh-CN" altLang="en-US"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位状态寄存器对</a:t>
            </a:r>
            <a:r>
              <a:rPr lang="en-US" altLang="zh-CN"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N</a:t>
            </a:r>
            <a:r>
              <a:rPr lang="zh-CN" altLang="en-US"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个状态进行编码，每个状态由其独立的寄存器位表示，并且任意时刻只有一位是有效的（即设置为</a:t>
            </a:r>
            <a:r>
              <a:rPr lang="en-US" altLang="zh-CN"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1</a:t>
            </a:r>
            <a:r>
              <a:rPr lang="zh-CN" altLang="en-US" sz="2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endParaRPr lang="zh-CN" altLang="en-US" sz="2800">
              <a:latin typeface="Comic Sans MS" panose="030F0702030302020204" pitchFamily="66" charset="0"/>
              <a:ea typeface="黑体" panose="02010609060101010101" pitchFamily="49" charset="-122"/>
              <a:cs typeface="Times New Roman" panose="02020603050405020304" pitchFamily="18" charset="0"/>
            </a:endParaRPr>
          </a:p>
        </p:txBody>
      </p:sp>
      <p:sp>
        <p:nvSpPr>
          <p:cNvPr id="6" name="文本框 5">
            <a:extLst>
              <a:ext uri="{FF2B5EF4-FFF2-40B4-BE49-F238E27FC236}">
                <a16:creationId xmlns:a16="http://schemas.microsoft.com/office/drawing/2014/main" id="{20F4DC09-560B-E265-8515-73A3228DC24A}"/>
              </a:ext>
            </a:extLst>
          </p:cNvPr>
          <p:cNvSpPr txBox="1">
            <a:spLocks noChangeArrowheads="1"/>
          </p:cNvSpPr>
          <p:nvPr/>
        </p:nvSpPr>
        <p:spPr bwMode="auto">
          <a:xfrm>
            <a:off x="254000" y="3706813"/>
            <a:ext cx="6105525"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spcAft>
                <a:spcPts val="600"/>
              </a:spcAft>
              <a:buFont typeface="Wingdings" panose="05000000000000000000" pitchFamily="2" charset="2"/>
              <a:buChar char="n"/>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性别特征：</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男</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女</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，按照</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N</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位状态寄存器来对</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N</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个状态进行编码的原理，</a:t>
            </a:r>
            <a:r>
              <a:rPr lang="zh-CN" altLang="en-US" sz="1800" b="1"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有两个值，</a:t>
            </a:r>
            <a:r>
              <a:rPr lang="en-US" altLang="zh-CN" sz="1800" b="1"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N=2</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p>
          <a:p>
            <a:pPr lvl="1">
              <a:spcBef>
                <a:spcPct val="0"/>
              </a:spcBef>
              <a:spcAft>
                <a:spcPts val="600"/>
              </a:spcAft>
              <a:buFontTx/>
              <a:buNone/>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男  </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=&gt;  1  0</a:t>
            </a:r>
          </a:p>
          <a:p>
            <a:pPr lvl="1">
              <a:spcBef>
                <a:spcPct val="0"/>
              </a:spcBef>
              <a:spcAft>
                <a:spcPts val="600"/>
              </a:spcAft>
              <a:buFontTx/>
              <a:buNone/>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女  </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=&gt;  0  1</a:t>
            </a:r>
          </a:p>
          <a:p>
            <a:pPr>
              <a:spcBef>
                <a:spcPct val="0"/>
              </a:spcBef>
              <a:spcAft>
                <a:spcPts val="600"/>
              </a:spcAft>
              <a:buFont typeface="Wingdings" panose="05000000000000000000" pitchFamily="2" charset="2"/>
              <a:buChar char="n"/>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祖国特征：</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中国</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美国，</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法国</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（这里</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N=3</a:t>
            </a: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p>
          <a:p>
            <a:pPr lvl="1">
              <a:spcBef>
                <a:spcPct val="0"/>
              </a:spcBef>
              <a:spcAft>
                <a:spcPts val="600"/>
              </a:spcAft>
              <a:buFontTx/>
              <a:buNone/>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中国  </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=&gt;  1  0  0</a:t>
            </a:r>
          </a:p>
          <a:p>
            <a:pPr lvl="1">
              <a:spcBef>
                <a:spcPct val="0"/>
              </a:spcBef>
              <a:spcAft>
                <a:spcPts val="600"/>
              </a:spcAft>
              <a:buFontTx/>
              <a:buNone/>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美国  </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=&gt;  0  1  0</a:t>
            </a:r>
          </a:p>
          <a:p>
            <a:pPr lvl="1">
              <a:spcBef>
                <a:spcPct val="0"/>
              </a:spcBef>
              <a:spcAft>
                <a:spcPts val="600"/>
              </a:spcAft>
              <a:buFontTx/>
              <a:buNone/>
            </a:pPr>
            <a:r>
              <a:rPr lang="zh-CN" altLang="en-US"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法国  </a:t>
            </a:r>
            <a:r>
              <a:rPr lang="en-US" altLang="zh-CN" sz="1800" dirty="0">
                <a:solidFill>
                  <a:srgbClr val="333333"/>
                </a:solidFill>
                <a:latin typeface="Comic Sans MS" panose="030F0702030302020204" pitchFamily="66" charset="0"/>
                <a:ea typeface="黑体" panose="02010609060101010101" pitchFamily="49" charset="-122"/>
                <a:cs typeface="Times New Roman" panose="02020603050405020304" pitchFamily="18" charset="0"/>
              </a:rPr>
              <a:t>=&gt;  001</a:t>
            </a:r>
          </a:p>
        </p:txBody>
      </p:sp>
      <p:sp>
        <p:nvSpPr>
          <p:cNvPr id="10" name="文本框 9">
            <a:extLst>
              <a:ext uri="{FF2B5EF4-FFF2-40B4-BE49-F238E27FC236}">
                <a16:creationId xmlns:a16="http://schemas.microsoft.com/office/drawing/2014/main" id="{562B7ED0-FDB5-6ADC-8ED9-182F9B8CFBC0}"/>
              </a:ext>
            </a:extLst>
          </p:cNvPr>
          <p:cNvSpPr txBox="1">
            <a:spLocks noChangeArrowheads="1"/>
          </p:cNvSpPr>
          <p:nvPr/>
        </p:nvSpPr>
        <p:spPr bwMode="auto">
          <a:xfrm>
            <a:off x="7391400" y="4724400"/>
            <a:ext cx="461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spcAft>
                <a:spcPts val="600"/>
              </a:spcAft>
              <a:buFontTx/>
              <a:buNone/>
            </a:pP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可将</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男</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中国</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表示为：</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[1</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0</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1</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0</a:t>
            </a:r>
            <a:r>
              <a:rPr lang="zh-CN" altLang="en-US"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a:t>
            </a:r>
            <a:r>
              <a:rPr lang="en-US" altLang="zh-CN" sz="1800">
                <a:solidFill>
                  <a:srgbClr val="333333"/>
                </a:solidFill>
                <a:latin typeface="Comic Sans MS" panose="030F0702030302020204" pitchFamily="66" charset="0"/>
                <a:ea typeface="黑体" panose="02010609060101010101" pitchFamily="49" charset="-122"/>
                <a:cs typeface="Times New Roman" panose="02020603050405020304" pitchFamily="18" charset="0"/>
              </a:rPr>
              <a:t>0]</a:t>
            </a:r>
          </a:p>
        </p:txBody>
      </p:sp>
      <p:sp>
        <p:nvSpPr>
          <p:cNvPr id="11" name="箭头: 右 10">
            <a:extLst>
              <a:ext uri="{FF2B5EF4-FFF2-40B4-BE49-F238E27FC236}">
                <a16:creationId xmlns:a16="http://schemas.microsoft.com/office/drawing/2014/main" id="{FBACD706-AFCC-80FA-C1DC-3B0027C1CF4D}"/>
              </a:ext>
            </a:extLst>
          </p:cNvPr>
          <p:cNvSpPr/>
          <p:nvPr/>
        </p:nvSpPr>
        <p:spPr>
          <a:xfrm>
            <a:off x="6302375" y="4649788"/>
            <a:ext cx="1025525" cy="490537"/>
          </a:xfrm>
          <a:prstGeom prst="rightArrow">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a:extLst>
              <a:ext uri="{FF2B5EF4-FFF2-40B4-BE49-F238E27FC236}">
                <a16:creationId xmlns:a16="http://schemas.microsoft.com/office/drawing/2014/main" id="{F76D891F-08E9-E7F3-F453-79C873789733}"/>
              </a:ext>
            </a:extLst>
          </p:cNvPr>
          <p:cNvSpPr>
            <a:spLocks noGrp="1" noChangeArrowheads="1"/>
          </p:cNvSpPr>
          <p:nvPr>
            <p:ph type="title"/>
          </p:nvPr>
        </p:nvSpPr>
        <p:spPr>
          <a:xfrm>
            <a:off x="4763" y="7938"/>
            <a:ext cx="4176712" cy="684212"/>
          </a:xfrm>
        </p:spPr>
        <p:txBody>
          <a:bodyPr/>
          <a:lstStyle/>
          <a:p>
            <a:r>
              <a:rPr lang="zh-CN" altLang="en-US">
                <a:solidFill>
                  <a:srgbClr val="0000CC"/>
                </a:solidFill>
                <a:latin typeface="Comic Sans MS" panose="030F0702030302020204" pitchFamily="66" charset="0"/>
                <a:ea typeface="黑体" panose="02010609060101010101" pitchFamily="49" charset="-122"/>
              </a:rPr>
              <a:t>机器学习框架</a:t>
            </a:r>
            <a:endParaRPr lang="zh-TW" altLang="en-US">
              <a:solidFill>
                <a:srgbClr val="0000CC"/>
              </a:solidFill>
              <a:latin typeface="Comic Sans MS" panose="030F0702030302020204" pitchFamily="66" charset="0"/>
              <a:ea typeface="黑体" panose="02010609060101010101" pitchFamily="49" charset="-122"/>
            </a:endParaRPr>
          </a:p>
        </p:txBody>
      </p:sp>
      <p:sp>
        <p:nvSpPr>
          <p:cNvPr id="6" name="圓柱 5">
            <a:extLst>
              <a:ext uri="{FF2B5EF4-FFF2-40B4-BE49-F238E27FC236}">
                <a16:creationId xmlns:a16="http://schemas.microsoft.com/office/drawing/2014/main" id="{B1FF61DB-EF48-0DF5-32A2-A97A71E56980}"/>
              </a:ext>
            </a:extLst>
          </p:cNvPr>
          <p:cNvSpPr/>
          <p:nvPr/>
        </p:nvSpPr>
        <p:spPr>
          <a:xfrm>
            <a:off x="2613025" y="2370138"/>
            <a:ext cx="1635125" cy="1090612"/>
          </a:xfrm>
          <a:prstGeom prst="can">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CN" altLang="en-US" sz="2400" b="1" dirty="0">
                <a:latin typeface="Comic Sans MS" panose="030F0702030302020204" pitchFamily="66" charset="0"/>
                <a:ea typeface="黑体" panose="02010609060101010101" pitchFamily="49" charset="-122"/>
              </a:rPr>
              <a:t>一组函数</a:t>
            </a:r>
            <a:endParaRPr lang="zh-TW" altLang="en-US" sz="2400" b="1" dirty="0">
              <a:latin typeface="Comic Sans MS" panose="030F0702030302020204" pitchFamily="66" charset="0"/>
              <a:ea typeface="黑体" panose="02010609060101010101" pitchFamily="49" charset="-122"/>
            </a:endParaRPr>
          </a:p>
        </p:txBody>
      </p:sp>
      <p:graphicFrame>
        <p:nvGraphicFramePr>
          <p:cNvPr id="23556" name="Object 12">
            <a:extLst>
              <a:ext uri="{FF2B5EF4-FFF2-40B4-BE49-F238E27FC236}">
                <a16:creationId xmlns:a16="http://schemas.microsoft.com/office/drawing/2014/main" id="{D6EB4924-D2C8-74B2-B607-3B5166961AE1}"/>
              </a:ext>
            </a:extLst>
          </p:cNvPr>
          <p:cNvGraphicFramePr>
            <a:graphicFrameLocks noChangeAspect="1"/>
          </p:cNvGraphicFramePr>
          <p:nvPr/>
        </p:nvGraphicFramePr>
        <p:xfrm>
          <a:off x="4344988" y="2998788"/>
          <a:ext cx="1109662" cy="461962"/>
        </p:xfrm>
        <a:graphic>
          <a:graphicData uri="http://schemas.openxmlformats.org/presentationml/2006/ole">
            <mc:AlternateContent xmlns:mc="http://schemas.openxmlformats.org/markup-compatibility/2006">
              <mc:Choice xmlns:v="urn:schemas-microsoft-com:vml" Requires="v">
                <p:oleObj name="Equation" r:id="rId3" imgW="520474" imgH="215806" progId="Equation.DSMT4">
                  <p:embed/>
                </p:oleObj>
              </mc:Choice>
              <mc:Fallback>
                <p:oleObj name="Equation" r:id="rId3" imgW="520474" imgH="215806" progId="Equation.DSMT4">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988" y="2998788"/>
                        <a:ext cx="1109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7" name="Object 12">
            <a:extLst>
              <a:ext uri="{FF2B5EF4-FFF2-40B4-BE49-F238E27FC236}">
                <a16:creationId xmlns:a16="http://schemas.microsoft.com/office/drawing/2014/main" id="{B4430492-2C93-5D74-7864-33934EFC08DD}"/>
              </a:ext>
            </a:extLst>
          </p:cNvPr>
          <p:cNvGraphicFramePr>
            <a:graphicFrameLocks noChangeAspect="1"/>
          </p:cNvGraphicFramePr>
          <p:nvPr/>
        </p:nvGraphicFramePr>
        <p:xfrm>
          <a:off x="2646363" y="4459288"/>
          <a:ext cx="2141537" cy="460375"/>
        </p:xfrm>
        <a:graphic>
          <a:graphicData uri="http://schemas.openxmlformats.org/presentationml/2006/ole">
            <mc:AlternateContent xmlns:mc="http://schemas.openxmlformats.org/markup-compatibility/2006">
              <mc:Choice xmlns:v="urn:schemas-microsoft-com:vml" Requires="v">
                <p:oleObj name="Equation" r:id="rId5" imgW="1002865" imgH="215806" progId="Equation.DSMT4">
                  <p:embed/>
                </p:oleObj>
              </mc:Choice>
              <mc:Fallback>
                <p:oleObj name="Equation" r:id="rId5" imgW="1002865" imgH="215806"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363" y="4459288"/>
                        <a:ext cx="214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8" name="圖片 59">
            <a:extLst>
              <a:ext uri="{FF2B5EF4-FFF2-40B4-BE49-F238E27FC236}">
                <a16:creationId xmlns:a16="http://schemas.microsoft.com/office/drawing/2014/main" id="{90F631A1-3F7C-D8B6-F299-4412165BCC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075" y="4119563"/>
            <a:ext cx="8985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文字方塊 60">
            <a:extLst>
              <a:ext uri="{FF2B5EF4-FFF2-40B4-BE49-F238E27FC236}">
                <a16:creationId xmlns:a16="http://schemas.microsoft.com/office/drawing/2014/main" id="{4CAF9697-6593-26DB-79C4-40B9B1CB8192}"/>
              </a:ext>
            </a:extLst>
          </p:cNvPr>
          <p:cNvSpPr txBox="1">
            <a:spLocks noChangeArrowheads="1"/>
          </p:cNvSpPr>
          <p:nvPr/>
        </p:nvSpPr>
        <p:spPr bwMode="auto">
          <a:xfrm>
            <a:off x="4879975" y="4425950"/>
            <a:ext cx="79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猫</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graphicFrame>
        <p:nvGraphicFramePr>
          <p:cNvPr id="23560" name="Object 12">
            <a:extLst>
              <a:ext uri="{FF2B5EF4-FFF2-40B4-BE49-F238E27FC236}">
                <a16:creationId xmlns:a16="http://schemas.microsoft.com/office/drawing/2014/main" id="{A3692349-DC24-AAF9-44ED-608FC634B3DF}"/>
              </a:ext>
            </a:extLst>
          </p:cNvPr>
          <p:cNvGraphicFramePr>
            <a:graphicFrameLocks noChangeAspect="1"/>
          </p:cNvGraphicFramePr>
          <p:nvPr/>
        </p:nvGraphicFramePr>
        <p:xfrm>
          <a:off x="2646363" y="5851525"/>
          <a:ext cx="2141537" cy="460375"/>
        </p:xfrm>
        <a:graphic>
          <a:graphicData uri="http://schemas.openxmlformats.org/presentationml/2006/ole">
            <mc:AlternateContent xmlns:mc="http://schemas.openxmlformats.org/markup-compatibility/2006">
              <mc:Choice xmlns:v="urn:schemas-microsoft-com:vml" Requires="v">
                <p:oleObj name="方程式" r:id="rId8" imgW="1002865" imgH="215806" progId="Equation.3">
                  <p:embed/>
                </p:oleObj>
              </mc:Choice>
              <mc:Fallback>
                <p:oleObj name="方程式" r:id="rId8" imgW="1002865" imgH="215806"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363" y="5851525"/>
                        <a:ext cx="214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1" name="文字方塊 65">
            <a:extLst>
              <a:ext uri="{FF2B5EF4-FFF2-40B4-BE49-F238E27FC236}">
                <a16:creationId xmlns:a16="http://schemas.microsoft.com/office/drawing/2014/main" id="{43758858-D2FF-8E62-5BF8-C85EA037863E}"/>
              </a:ext>
            </a:extLst>
          </p:cNvPr>
          <p:cNvSpPr txBox="1">
            <a:spLocks noChangeArrowheads="1"/>
          </p:cNvSpPr>
          <p:nvPr/>
        </p:nvSpPr>
        <p:spPr bwMode="auto">
          <a:xfrm>
            <a:off x="4879975" y="5818188"/>
            <a:ext cx="796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狗</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pic>
        <p:nvPicPr>
          <p:cNvPr id="23562" name="圖片 66">
            <a:extLst>
              <a:ext uri="{FF2B5EF4-FFF2-40B4-BE49-F238E27FC236}">
                <a16:creationId xmlns:a16="http://schemas.microsoft.com/office/drawing/2014/main" id="{8CD1AE51-9AC5-DB4A-884D-A58CBCB6FF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7075" y="5534025"/>
            <a:ext cx="9144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63" name="Object 12">
            <a:extLst>
              <a:ext uri="{FF2B5EF4-FFF2-40B4-BE49-F238E27FC236}">
                <a16:creationId xmlns:a16="http://schemas.microsoft.com/office/drawing/2014/main" id="{8B0723EB-5109-EE31-FE96-DBE12864A6F8}"/>
              </a:ext>
            </a:extLst>
          </p:cNvPr>
          <p:cNvGraphicFramePr>
            <a:graphicFrameLocks noChangeAspect="1"/>
          </p:cNvGraphicFramePr>
          <p:nvPr/>
        </p:nvGraphicFramePr>
        <p:xfrm>
          <a:off x="6196013" y="4459288"/>
          <a:ext cx="2168525" cy="460375"/>
        </p:xfrm>
        <a:graphic>
          <a:graphicData uri="http://schemas.openxmlformats.org/presentationml/2006/ole">
            <mc:AlternateContent xmlns:mc="http://schemas.openxmlformats.org/markup-compatibility/2006">
              <mc:Choice xmlns:v="urn:schemas-microsoft-com:vml" Requires="v">
                <p:oleObj name="方程式" r:id="rId10" imgW="1015559" imgH="215806" progId="Equation.3">
                  <p:embed/>
                </p:oleObj>
              </mc:Choice>
              <mc:Fallback>
                <p:oleObj name="方程式" r:id="rId10" imgW="1015559" imgH="215806" progId="Equation.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6013" y="4459288"/>
                        <a:ext cx="2168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64" name="圖片 68">
            <a:extLst>
              <a:ext uri="{FF2B5EF4-FFF2-40B4-BE49-F238E27FC236}">
                <a16:creationId xmlns:a16="http://schemas.microsoft.com/office/drawing/2014/main" id="{40E4E8D7-7DB9-92FF-9A00-EC18F33F11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1013" y="4119563"/>
            <a:ext cx="900112"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文字方塊 69">
            <a:extLst>
              <a:ext uri="{FF2B5EF4-FFF2-40B4-BE49-F238E27FC236}">
                <a16:creationId xmlns:a16="http://schemas.microsoft.com/office/drawing/2014/main" id="{2AEFC7B7-6900-24E5-89F9-2D88CDCA5EAC}"/>
              </a:ext>
            </a:extLst>
          </p:cNvPr>
          <p:cNvSpPr txBox="1">
            <a:spLocks noChangeArrowheads="1"/>
          </p:cNvSpPr>
          <p:nvPr/>
        </p:nvSpPr>
        <p:spPr bwMode="auto">
          <a:xfrm>
            <a:off x="8356600" y="4425950"/>
            <a:ext cx="143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猴子</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graphicFrame>
        <p:nvGraphicFramePr>
          <p:cNvPr id="23566" name="Object 12">
            <a:extLst>
              <a:ext uri="{FF2B5EF4-FFF2-40B4-BE49-F238E27FC236}">
                <a16:creationId xmlns:a16="http://schemas.microsoft.com/office/drawing/2014/main" id="{F21D7470-7677-41CB-B7BC-2033DDEAFF9D}"/>
              </a:ext>
            </a:extLst>
          </p:cNvPr>
          <p:cNvGraphicFramePr>
            <a:graphicFrameLocks noChangeAspect="1"/>
          </p:cNvGraphicFramePr>
          <p:nvPr/>
        </p:nvGraphicFramePr>
        <p:xfrm>
          <a:off x="6196013" y="5853113"/>
          <a:ext cx="2168525" cy="460375"/>
        </p:xfrm>
        <a:graphic>
          <a:graphicData uri="http://schemas.openxmlformats.org/presentationml/2006/ole">
            <mc:AlternateContent xmlns:mc="http://schemas.openxmlformats.org/markup-compatibility/2006">
              <mc:Choice xmlns:v="urn:schemas-microsoft-com:vml" Requires="v">
                <p:oleObj name="方程式" r:id="rId12" imgW="1015559" imgH="215806" progId="Equation.3">
                  <p:embed/>
                </p:oleObj>
              </mc:Choice>
              <mc:Fallback>
                <p:oleObj name="方程式" r:id="rId12" imgW="1015559" imgH="215806" progId="Equation.3">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96013" y="5853113"/>
                        <a:ext cx="2168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7" name="文字方塊 71">
            <a:extLst>
              <a:ext uri="{FF2B5EF4-FFF2-40B4-BE49-F238E27FC236}">
                <a16:creationId xmlns:a16="http://schemas.microsoft.com/office/drawing/2014/main" id="{16D862DF-4E77-792C-E18E-176DFBFFA2E3}"/>
              </a:ext>
            </a:extLst>
          </p:cNvPr>
          <p:cNvSpPr txBox="1">
            <a:spLocks noChangeArrowheads="1"/>
          </p:cNvSpPr>
          <p:nvPr/>
        </p:nvSpPr>
        <p:spPr bwMode="auto">
          <a:xfrm>
            <a:off x="8443913" y="5818188"/>
            <a:ext cx="134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猪</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pic>
        <p:nvPicPr>
          <p:cNvPr id="23568" name="圖片 72">
            <a:extLst>
              <a:ext uri="{FF2B5EF4-FFF2-40B4-BE49-F238E27FC236}">
                <a16:creationId xmlns:a16="http://schemas.microsoft.com/office/drawing/2014/main" id="{B34E2E0B-A246-514F-2A20-73AF6A344A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1013" y="5534025"/>
            <a:ext cx="915987"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a:extLst>
              <a:ext uri="{FF2B5EF4-FFF2-40B4-BE49-F238E27FC236}">
                <a16:creationId xmlns:a16="http://schemas.microsoft.com/office/drawing/2014/main" id="{5FB9E539-8948-A10E-3831-A02C42599C05}"/>
              </a:ext>
            </a:extLst>
          </p:cNvPr>
          <p:cNvSpPr txBox="1"/>
          <p:nvPr/>
        </p:nvSpPr>
        <p:spPr>
          <a:xfrm>
            <a:off x="4344746" y="2462933"/>
            <a:ext cx="2270367" cy="52322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zh-CN" altLang="en-US" sz="2800" b="1" dirty="0">
                <a:latin typeface="Comic Sans MS" panose="030F0702030302020204" pitchFamily="66" charset="0"/>
                <a:ea typeface="黑体" panose="02010609060101010101" pitchFamily="49" charset="-122"/>
              </a:rPr>
              <a:t>模型</a:t>
            </a:r>
            <a:r>
              <a:rPr lang="en-US" altLang="zh-CN" sz="2800" b="1" dirty="0">
                <a:latin typeface="Comic Sans MS" panose="030F0702030302020204" pitchFamily="66" charset="0"/>
                <a:ea typeface="黑体" panose="02010609060101010101" pitchFamily="49" charset="-122"/>
              </a:rPr>
              <a:t>(model)</a:t>
            </a:r>
            <a:endParaRPr lang="zh-TW" altLang="en-US" sz="2800" b="1" dirty="0">
              <a:latin typeface="Comic Sans MS" panose="030F0702030302020204" pitchFamily="66" charset="0"/>
              <a:ea typeface="黑体" panose="02010609060101010101" pitchFamily="49" charset="-122"/>
            </a:endParaRPr>
          </a:p>
        </p:txBody>
      </p:sp>
      <p:grpSp>
        <p:nvGrpSpPr>
          <p:cNvPr id="23572" name="群組 77">
            <a:extLst>
              <a:ext uri="{FF2B5EF4-FFF2-40B4-BE49-F238E27FC236}">
                <a16:creationId xmlns:a16="http://schemas.microsoft.com/office/drawing/2014/main" id="{1C98696C-4D94-52A3-7EB1-C9C48B78BC54}"/>
              </a:ext>
            </a:extLst>
          </p:cNvPr>
          <p:cNvGrpSpPr>
            <a:grpSpLocks/>
          </p:cNvGrpSpPr>
          <p:nvPr/>
        </p:nvGrpSpPr>
        <p:grpSpPr bwMode="auto">
          <a:xfrm>
            <a:off x="4787900" y="1192213"/>
            <a:ext cx="3343275" cy="827087"/>
            <a:chOff x="4749800" y="2047360"/>
            <a:chExt cx="3342513" cy="827342"/>
          </a:xfrm>
        </p:grpSpPr>
        <p:graphicFrame>
          <p:nvGraphicFramePr>
            <p:cNvPr id="23576" name="Object 12">
              <a:extLst>
                <a:ext uri="{FF2B5EF4-FFF2-40B4-BE49-F238E27FC236}">
                  <a16:creationId xmlns:a16="http://schemas.microsoft.com/office/drawing/2014/main" id="{541CDD24-EE23-D737-A188-538560C49394}"/>
                </a:ext>
              </a:extLst>
            </p:cNvPr>
            <p:cNvGraphicFramePr>
              <a:graphicFrameLocks noChangeAspect="1"/>
            </p:cNvGraphicFramePr>
            <p:nvPr/>
          </p:nvGraphicFramePr>
          <p:xfrm>
            <a:off x="4749800" y="2235200"/>
            <a:ext cx="2112963" cy="460375"/>
          </p:xfrm>
          <a:graphic>
            <a:graphicData uri="http://schemas.openxmlformats.org/presentationml/2006/ole">
              <mc:AlternateContent xmlns:mc="http://schemas.openxmlformats.org/markup-compatibility/2006">
                <mc:Choice xmlns:v="urn:schemas-microsoft-com:vml" Requires="v">
                  <p:oleObj name="方程式" r:id="rId14" imgW="990170" imgH="215806" progId="Equation.3">
                    <p:embed/>
                  </p:oleObj>
                </mc:Choice>
                <mc:Fallback>
                  <p:oleObj name="方程式" r:id="rId14" imgW="990170" imgH="215806"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49800" y="2235200"/>
                          <a:ext cx="2112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77" name="文字方塊 79">
              <a:extLst>
                <a:ext uri="{FF2B5EF4-FFF2-40B4-BE49-F238E27FC236}">
                  <a16:creationId xmlns:a16="http://schemas.microsoft.com/office/drawing/2014/main" id="{B1DC77C3-402F-746D-2AEA-D68ABD3FF799}"/>
                </a:ext>
              </a:extLst>
            </p:cNvPr>
            <p:cNvSpPr txBox="1">
              <a:spLocks noChangeArrowheads="1"/>
            </p:cNvSpPr>
            <p:nvPr/>
          </p:nvSpPr>
          <p:spPr bwMode="auto">
            <a:xfrm>
              <a:off x="6654931" y="2212761"/>
              <a:ext cx="1437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猫</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pic>
          <p:nvPicPr>
            <p:cNvPr id="23578" name="Picture 12" descr="https://encrypted-tbn1.gstatic.com/images?q=tbn:ANd9GcRcwlRKAlSIaCI4W5PRYVbuBQQXifF-56bFqAjh9DMe-_3Lh8_YKw">
              <a:extLst>
                <a:ext uri="{FF2B5EF4-FFF2-40B4-BE49-F238E27FC236}">
                  <a16:creationId xmlns:a16="http://schemas.microsoft.com/office/drawing/2014/main" id="{01FB1154-5E7D-EF06-7C86-2B6729BE1B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21731" y="2047360"/>
              <a:ext cx="1089847" cy="82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73" name="文字方塊 81">
            <a:extLst>
              <a:ext uri="{FF2B5EF4-FFF2-40B4-BE49-F238E27FC236}">
                <a16:creationId xmlns:a16="http://schemas.microsoft.com/office/drawing/2014/main" id="{FAB85646-5202-9C1D-0065-2DF8737BA255}"/>
              </a:ext>
            </a:extLst>
          </p:cNvPr>
          <p:cNvSpPr txBox="1">
            <a:spLocks noChangeArrowheads="1"/>
          </p:cNvSpPr>
          <p:nvPr/>
        </p:nvSpPr>
        <p:spPr bwMode="auto">
          <a:xfrm>
            <a:off x="2565400" y="685676"/>
            <a:ext cx="3111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latin typeface="Comic Sans MS" panose="030F0702030302020204" pitchFamily="66" charset="0"/>
                <a:ea typeface="黑体" panose="02010609060101010101" pitchFamily="49" charset="-122"/>
              </a:rPr>
              <a:t>举例：图像识别</a:t>
            </a:r>
            <a:endParaRPr lang="zh-TW" altLang="en-US" sz="2400" b="1" dirty="0">
              <a:latin typeface="Comic Sans MS" panose="030F0702030302020204" pitchFamily="66" charset="0"/>
              <a:ea typeface="黑体" panose="02010609060101010101" pitchFamily="49" charset="-122"/>
            </a:endParaRPr>
          </a:p>
        </p:txBody>
      </p:sp>
      <p:sp>
        <p:nvSpPr>
          <p:cNvPr id="23574" name="文字方塊 81">
            <a:extLst>
              <a:ext uri="{FF2B5EF4-FFF2-40B4-BE49-F238E27FC236}">
                <a16:creationId xmlns:a16="http://schemas.microsoft.com/office/drawing/2014/main" id="{61953971-7BD9-36CA-2909-756872E5E51F}"/>
              </a:ext>
            </a:extLst>
          </p:cNvPr>
          <p:cNvSpPr txBox="1">
            <a:spLocks noChangeArrowheads="1"/>
          </p:cNvSpPr>
          <p:nvPr/>
        </p:nvSpPr>
        <p:spPr bwMode="auto">
          <a:xfrm>
            <a:off x="7146925" y="2495550"/>
            <a:ext cx="3111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1800" b="1" i="1">
                <a:latin typeface="Comic Sans MS" panose="030F0702030302020204" pitchFamily="66" charset="0"/>
                <a:ea typeface="黑体" panose="02010609060101010101" pitchFamily="49" charset="-122"/>
                <a:cs typeface="Times New Roman" panose="02020603050405020304" pitchFamily="18" charset="0"/>
              </a:rPr>
              <a:t>f</a:t>
            </a:r>
            <a:r>
              <a:rPr lang="en-US" altLang="zh-TW" sz="1800" b="1" baseline="-25000">
                <a:latin typeface="Comic Sans MS" panose="030F0702030302020204" pitchFamily="66" charset="0"/>
                <a:ea typeface="黑体" panose="02010609060101010101" pitchFamily="49" charset="-122"/>
                <a:cs typeface="Times New Roman" panose="02020603050405020304" pitchFamily="18" charset="0"/>
              </a:rPr>
              <a:t>1</a:t>
            </a:r>
            <a:r>
              <a:rPr lang="en-US" altLang="zh-TW" sz="1800" b="1">
                <a:latin typeface="Comic Sans MS" panose="030F0702030302020204" pitchFamily="66" charset="0"/>
                <a:ea typeface="黑体" panose="02010609060101010101" pitchFamily="49" charset="-122"/>
                <a:cs typeface="Times New Roman" panose="02020603050405020304" pitchFamily="18" charset="0"/>
              </a:rPr>
              <a:t> = </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所有像素之和</a:t>
            </a:r>
            <a:endParaRPr lang="en-US" altLang="zh-CN" sz="1800" b="1">
              <a:latin typeface="Comic Sans MS" panose="030F0702030302020204" pitchFamily="66" charset="0"/>
              <a:ea typeface="黑体" panose="02010609060101010101" pitchFamily="49" charset="-122"/>
              <a:cs typeface="Times New Roman" panose="02020603050405020304" pitchFamily="18" charset="0"/>
            </a:endParaRPr>
          </a:p>
          <a:p>
            <a:pPr eaLnBrk="1" hangingPunct="1">
              <a:spcBef>
                <a:spcPct val="0"/>
              </a:spcBef>
              <a:buFontTx/>
              <a:buNone/>
            </a:pPr>
            <a:r>
              <a:rPr lang="en-US" altLang="zh-TW" sz="1800" b="1" i="1">
                <a:latin typeface="Comic Sans MS" panose="030F0702030302020204" pitchFamily="66" charset="0"/>
                <a:ea typeface="黑体" panose="02010609060101010101" pitchFamily="49" charset="-122"/>
                <a:cs typeface="Times New Roman" panose="02020603050405020304" pitchFamily="18" charset="0"/>
              </a:rPr>
              <a:t>f</a:t>
            </a:r>
            <a:r>
              <a:rPr lang="en-US" altLang="zh-TW" sz="1800" b="1" baseline="-25000">
                <a:latin typeface="Comic Sans MS" panose="030F0702030302020204" pitchFamily="66" charset="0"/>
                <a:ea typeface="黑体" panose="02010609060101010101" pitchFamily="49" charset="-122"/>
                <a:cs typeface="Times New Roman" panose="02020603050405020304" pitchFamily="18" charset="0"/>
              </a:rPr>
              <a:t>2</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 = </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所有像素的平方的和</a:t>
            </a:r>
            <a:endParaRPr lang="en-US" altLang="zh-CN" sz="1800" b="1">
              <a:latin typeface="Comic Sans MS" panose="030F0702030302020204" pitchFamily="66" charset="0"/>
              <a:ea typeface="黑体" panose="02010609060101010101" pitchFamily="49" charset="-122"/>
              <a:cs typeface="Times New Roman" panose="02020603050405020304" pitchFamily="18" charset="0"/>
            </a:endParaRPr>
          </a:p>
          <a:p>
            <a:pPr eaLnBrk="1" hangingPunct="1">
              <a:spcBef>
                <a:spcPct val="0"/>
              </a:spcBef>
              <a:buFontTx/>
              <a:buNone/>
            </a:pPr>
            <a:r>
              <a:rPr lang="en-US" altLang="zh-TW" sz="1800" b="1" i="1">
                <a:latin typeface="Comic Sans MS" panose="030F0702030302020204" pitchFamily="66" charset="0"/>
                <a:ea typeface="黑体" panose="02010609060101010101" pitchFamily="49" charset="-122"/>
                <a:cs typeface="Times New Roman" panose="02020603050405020304" pitchFamily="18" charset="0"/>
              </a:rPr>
              <a:t>f</a:t>
            </a:r>
            <a:r>
              <a:rPr lang="en-US" altLang="zh-TW" sz="1800" b="1" baseline="-25000">
                <a:latin typeface="Comic Sans MS" panose="030F0702030302020204" pitchFamily="66" charset="0"/>
                <a:ea typeface="黑体" panose="02010609060101010101" pitchFamily="49" charset="-122"/>
                <a:cs typeface="Times New Roman" panose="02020603050405020304" pitchFamily="18" charset="0"/>
              </a:rPr>
              <a:t>3</a:t>
            </a:r>
            <a:r>
              <a:rPr lang="en-US" altLang="zh-TW" sz="1800" b="1">
                <a:latin typeface="Comic Sans MS" panose="030F0702030302020204" pitchFamily="66" charset="0"/>
                <a:ea typeface="黑体" panose="02010609060101010101" pitchFamily="49" charset="-122"/>
                <a:cs typeface="Times New Roman" panose="02020603050405020304" pitchFamily="18" charset="0"/>
              </a:rPr>
              <a:t> …</a:t>
            </a:r>
            <a:endParaRPr lang="zh-TW" altLang="en-US" sz="1800" b="1">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5" name="直線接點 13">
            <a:extLst>
              <a:ext uri="{FF2B5EF4-FFF2-40B4-BE49-F238E27FC236}">
                <a16:creationId xmlns:a16="http://schemas.microsoft.com/office/drawing/2014/main" id="{46C706A9-62E1-9FB9-A91B-F755F42A1643}"/>
              </a:ext>
            </a:extLst>
          </p:cNvPr>
          <p:cNvCxnSpPr>
            <a:cxnSpLocks/>
          </p:cNvCxnSpPr>
          <p:nvPr/>
        </p:nvCxnSpPr>
        <p:spPr>
          <a:xfrm>
            <a:off x="1450975" y="21336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4">
            <a:extLst>
              <a:ext uri="{FF2B5EF4-FFF2-40B4-BE49-F238E27FC236}">
                <a16:creationId xmlns:a16="http://schemas.microsoft.com/office/drawing/2014/main" id="{B71A3DB3-158C-A845-064D-72E80A8A4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88" y="1282700"/>
            <a:ext cx="46577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圓柱 5">
            <a:extLst>
              <a:ext uri="{FF2B5EF4-FFF2-40B4-BE49-F238E27FC236}">
                <a16:creationId xmlns:a16="http://schemas.microsoft.com/office/drawing/2014/main" id="{19F10872-C9A3-ED89-664F-D0260E30C80C}"/>
              </a:ext>
            </a:extLst>
          </p:cNvPr>
          <p:cNvSpPr/>
          <p:nvPr/>
        </p:nvSpPr>
        <p:spPr>
          <a:xfrm>
            <a:off x="2476500" y="1125538"/>
            <a:ext cx="1636713" cy="1090612"/>
          </a:xfrm>
          <a:prstGeom prst="can">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一组函数</a:t>
            </a:r>
            <a:endParaRPr lang="zh-TW" altLang="en-US" sz="2400" dirty="0">
              <a:latin typeface="Comic Sans MS" panose="030F0702030302020204" pitchFamily="66" charset="0"/>
              <a:ea typeface="黑体" panose="02010609060101010101" pitchFamily="49" charset="-122"/>
            </a:endParaRPr>
          </a:p>
        </p:txBody>
      </p:sp>
      <p:graphicFrame>
        <p:nvGraphicFramePr>
          <p:cNvPr id="25604" name="Object 12">
            <a:extLst>
              <a:ext uri="{FF2B5EF4-FFF2-40B4-BE49-F238E27FC236}">
                <a16:creationId xmlns:a16="http://schemas.microsoft.com/office/drawing/2014/main" id="{E5CF1DF8-DCA2-B6A7-8BFA-F1B45C7C75E6}"/>
              </a:ext>
            </a:extLst>
          </p:cNvPr>
          <p:cNvGraphicFramePr>
            <a:graphicFrameLocks noChangeAspect="1"/>
          </p:cNvGraphicFramePr>
          <p:nvPr/>
        </p:nvGraphicFramePr>
        <p:xfrm>
          <a:off x="4208463" y="1754188"/>
          <a:ext cx="1109662" cy="461962"/>
        </p:xfrm>
        <a:graphic>
          <a:graphicData uri="http://schemas.openxmlformats.org/presentationml/2006/ole">
            <mc:AlternateContent xmlns:mc="http://schemas.openxmlformats.org/markup-compatibility/2006">
              <mc:Choice xmlns:v="urn:schemas-microsoft-com:vml" Requires="v">
                <p:oleObj name="方程式" r:id="rId4" imgW="520474" imgH="215806" progId="Equation.3">
                  <p:embed/>
                </p:oleObj>
              </mc:Choice>
              <mc:Fallback>
                <p:oleObj name="方程式" r:id="rId4" imgW="520474" imgH="215806"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463" y="1754188"/>
                        <a:ext cx="1109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文字方塊 17">
            <a:extLst>
              <a:ext uri="{FF2B5EF4-FFF2-40B4-BE49-F238E27FC236}">
                <a16:creationId xmlns:a16="http://schemas.microsoft.com/office/drawing/2014/main" id="{3EEA20FC-8A9A-49EB-DAE3-A957AF6037B6}"/>
              </a:ext>
            </a:extLst>
          </p:cNvPr>
          <p:cNvSpPr txBox="1"/>
          <p:nvPr/>
        </p:nvSpPr>
        <p:spPr>
          <a:xfrm>
            <a:off x="4208402" y="1217717"/>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zh-CN" altLang="en-US" sz="2800" dirty="0">
                <a:latin typeface="Comic Sans MS" panose="030F0702030302020204" pitchFamily="66" charset="0"/>
                <a:ea typeface="黑体" panose="02010609060101010101" pitchFamily="49" charset="-122"/>
              </a:rPr>
              <a:t>模型</a:t>
            </a:r>
            <a:endParaRPr lang="zh-TW" altLang="en-US" sz="2800" dirty="0">
              <a:latin typeface="Comic Sans MS" panose="030F0702030302020204" pitchFamily="66" charset="0"/>
              <a:ea typeface="黑体" panose="02010609060101010101" pitchFamily="49" charset="-122"/>
            </a:endParaRPr>
          </a:p>
        </p:txBody>
      </p:sp>
      <p:sp>
        <p:nvSpPr>
          <p:cNvPr id="23" name="圓柱 22">
            <a:extLst>
              <a:ext uri="{FF2B5EF4-FFF2-40B4-BE49-F238E27FC236}">
                <a16:creationId xmlns:a16="http://schemas.microsoft.com/office/drawing/2014/main" id="{F936CCCE-4213-D929-323F-051908B70167}"/>
              </a:ext>
            </a:extLst>
          </p:cNvPr>
          <p:cNvSpPr/>
          <p:nvPr/>
        </p:nvSpPr>
        <p:spPr>
          <a:xfrm>
            <a:off x="2417763" y="4305300"/>
            <a:ext cx="1636712" cy="1090613"/>
          </a:xfrm>
          <a:prstGeom prst="can">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训练数据集</a:t>
            </a:r>
            <a:endParaRPr lang="zh-TW" altLang="en-US" sz="2400" dirty="0">
              <a:latin typeface="Comic Sans MS" panose="030F0702030302020204" pitchFamily="66" charset="0"/>
              <a:ea typeface="黑体" panose="02010609060101010101" pitchFamily="49" charset="-122"/>
            </a:endParaRPr>
          </a:p>
        </p:txBody>
      </p:sp>
      <p:sp>
        <p:nvSpPr>
          <p:cNvPr id="27" name="圓角矩形 26">
            <a:extLst>
              <a:ext uri="{FF2B5EF4-FFF2-40B4-BE49-F238E27FC236}">
                <a16:creationId xmlns:a16="http://schemas.microsoft.com/office/drawing/2014/main" id="{D88AEC0A-7E62-4597-1B49-7887B54A6C7B}"/>
              </a:ext>
            </a:extLst>
          </p:cNvPr>
          <p:cNvSpPr/>
          <p:nvPr/>
        </p:nvSpPr>
        <p:spPr>
          <a:xfrm>
            <a:off x="2279650" y="2751138"/>
            <a:ext cx="1911350" cy="109061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函数</a:t>
            </a:r>
            <a:r>
              <a:rPr lang="en-US" altLang="zh-CN" sz="2400" i="1" dirty="0">
                <a:latin typeface="Comic Sans MS" panose="030F0702030302020204" pitchFamily="66" charset="0"/>
                <a:ea typeface="黑体" panose="02010609060101010101" pitchFamily="49" charset="-122"/>
              </a:rPr>
              <a:t>f</a:t>
            </a:r>
            <a:r>
              <a:rPr lang="zh-CN" altLang="en-US" sz="2400" dirty="0">
                <a:latin typeface="Comic Sans MS" panose="030F0702030302020204" pitchFamily="66" charset="0"/>
                <a:ea typeface="黑体" panose="02010609060101010101" pitchFamily="49" charset="-122"/>
              </a:rPr>
              <a:t>的适应度（优劣）</a:t>
            </a:r>
            <a:endParaRPr lang="en-US" altLang="zh-TW" sz="2400" baseline="30000" dirty="0">
              <a:latin typeface="Comic Sans MS" panose="030F0702030302020204" pitchFamily="66" charset="0"/>
              <a:ea typeface="黑体" panose="02010609060101010101" pitchFamily="49" charset="-122"/>
            </a:endParaRPr>
          </a:p>
        </p:txBody>
      </p:sp>
      <p:cxnSp>
        <p:nvCxnSpPr>
          <p:cNvPr id="28" name="直線單箭頭接點 27">
            <a:extLst>
              <a:ext uri="{FF2B5EF4-FFF2-40B4-BE49-F238E27FC236}">
                <a16:creationId xmlns:a16="http://schemas.microsoft.com/office/drawing/2014/main" id="{EE469B1E-DEED-1971-8F79-ACBF67F3E1F0}"/>
              </a:ext>
            </a:extLst>
          </p:cNvPr>
          <p:cNvCxnSpPr/>
          <p:nvPr/>
        </p:nvCxnSpPr>
        <p:spPr>
          <a:xfrm flipV="1">
            <a:off x="3255963" y="3863975"/>
            <a:ext cx="0" cy="5461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直線單箭頭接點 28">
            <a:extLst>
              <a:ext uri="{FF2B5EF4-FFF2-40B4-BE49-F238E27FC236}">
                <a16:creationId xmlns:a16="http://schemas.microsoft.com/office/drawing/2014/main" id="{0309D6AA-7576-A2C4-72B9-2F0AD3CA45D8}"/>
              </a:ext>
            </a:extLst>
          </p:cNvPr>
          <p:cNvCxnSpPr/>
          <p:nvPr/>
        </p:nvCxnSpPr>
        <p:spPr>
          <a:xfrm>
            <a:off x="3255963" y="2249488"/>
            <a:ext cx="0" cy="481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文字方塊 35">
            <a:extLst>
              <a:ext uri="{FF2B5EF4-FFF2-40B4-BE49-F238E27FC236}">
                <a16:creationId xmlns:a16="http://schemas.microsoft.com/office/drawing/2014/main" id="{2C1C03AA-65FD-1899-37EE-AC10AECDEDEA}"/>
              </a:ext>
            </a:extLst>
          </p:cNvPr>
          <p:cNvSpPr txBox="1"/>
          <p:nvPr/>
        </p:nvSpPr>
        <p:spPr>
          <a:xfrm>
            <a:off x="6407111" y="1879523"/>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defRPr/>
            </a:pPr>
            <a:r>
              <a:rPr lang="en-US" altLang="zh-TW" sz="2400" dirty="0">
                <a:solidFill>
                  <a:schemeClr val="tx1"/>
                </a:solidFill>
                <a:latin typeface="Comic Sans MS" panose="030F0702030302020204" pitchFamily="66" charset="0"/>
                <a:ea typeface="黑体" panose="02010609060101010101" pitchFamily="49" charset="-122"/>
              </a:rPr>
              <a:t>Better!</a:t>
            </a:r>
            <a:endParaRPr lang="zh-TW" altLang="en-US" sz="2400" dirty="0">
              <a:solidFill>
                <a:schemeClr val="tx1"/>
              </a:solidFill>
              <a:latin typeface="Comic Sans MS" panose="030F0702030302020204" pitchFamily="66" charset="0"/>
              <a:ea typeface="黑体" panose="02010609060101010101" pitchFamily="49" charset="-122"/>
            </a:endParaRPr>
          </a:p>
        </p:txBody>
      </p:sp>
      <p:sp>
        <p:nvSpPr>
          <p:cNvPr id="25615" name="矩形 36">
            <a:extLst>
              <a:ext uri="{FF2B5EF4-FFF2-40B4-BE49-F238E27FC236}">
                <a16:creationId xmlns:a16="http://schemas.microsoft.com/office/drawing/2014/main" id="{E238545A-5B29-C000-1537-9C9DAECF35A3}"/>
              </a:ext>
            </a:extLst>
          </p:cNvPr>
          <p:cNvSpPr>
            <a:spLocks noChangeArrowheads="1"/>
          </p:cNvSpPr>
          <p:nvPr/>
        </p:nvSpPr>
        <p:spPr bwMode="auto">
          <a:xfrm>
            <a:off x="6500813" y="5505450"/>
            <a:ext cx="147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222222"/>
                </a:solidFill>
                <a:latin typeface="Comic Sans MS" panose="030F0702030302020204" pitchFamily="66" charset="0"/>
                <a:ea typeface="黑体" panose="02010609060101010101" pitchFamily="49" charset="-122"/>
              </a:rPr>
              <a:t>“monkey”</a:t>
            </a:r>
            <a:endParaRPr lang="zh-TW" altLang="en-US" sz="2400">
              <a:latin typeface="Comic Sans MS" panose="030F0702030302020204" pitchFamily="66" charset="0"/>
              <a:ea typeface="黑体" panose="02010609060101010101" pitchFamily="49" charset="-122"/>
            </a:endParaRPr>
          </a:p>
        </p:txBody>
      </p:sp>
      <p:pic>
        <p:nvPicPr>
          <p:cNvPr id="25616" name="圖片 37">
            <a:extLst>
              <a:ext uri="{FF2B5EF4-FFF2-40B4-BE49-F238E27FC236}">
                <a16:creationId xmlns:a16="http://schemas.microsoft.com/office/drawing/2014/main" id="{E41E3B62-8D66-8B75-0417-EE335D17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2738" y="3997325"/>
            <a:ext cx="9318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圖片 38">
            <a:extLst>
              <a:ext uri="{FF2B5EF4-FFF2-40B4-BE49-F238E27FC236}">
                <a16:creationId xmlns:a16="http://schemas.microsoft.com/office/drawing/2014/main" id="{395A2248-94B7-107D-561E-60122FE84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5450" y="3986213"/>
            <a:ext cx="9001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文字方塊 39">
            <a:extLst>
              <a:ext uri="{FF2B5EF4-FFF2-40B4-BE49-F238E27FC236}">
                <a16:creationId xmlns:a16="http://schemas.microsoft.com/office/drawing/2014/main" id="{1F0CB1CD-2A52-E9AA-7A04-E992D5DFB393}"/>
              </a:ext>
            </a:extLst>
          </p:cNvPr>
          <p:cNvSpPr txBox="1">
            <a:spLocks noChangeArrowheads="1"/>
          </p:cNvSpPr>
          <p:nvPr/>
        </p:nvSpPr>
        <p:spPr bwMode="auto">
          <a:xfrm>
            <a:off x="8112125" y="5521325"/>
            <a:ext cx="798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“cat”</a:t>
            </a:r>
            <a:endParaRPr lang="zh-TW" altLang="en-US" sz="2400">
              <a:latin typeface="Comic Sans MS" panose="030F0702030302020204" pitchFamily="66" charset="0"/>
              <a:ea typeface="黑体" panose="02010609060101010101" pitchFamily="49" charset="-122"/>
            </a:endParaRPr>
          </a:p>
        </p:txBody>
      </p:sp>
      <p:sp>
        <p:nvSpPr>
          <p:cNvPr id="25619" name="文字方塊 40">
            <a:extLst>
              <a:ext uri="{FF2B5EF4-FFF2-40B4-BE49-F238E27FC236}">
                <a16:creationId xmlns:a16="http://schemas.microsoft.com/office/drawing/2014/main" id="{39822819-6314-BA79-42CE-37A0556BBF1A}"/>
              </a:ext>
            </a:extLst>
          </p:cNvPr>
          <p:cNvSpPr txBox="1">
            <a:spLocks noChangeArrowheads="1"/>
          </p:cNvSpPr>
          <p:nvPr/>
        </p:nvSpPr>
        <p:spPr bwMode="auto">
          <a:xfrm>
            <a:off x="9285288" y="5507038"/>
            <a:ext cx="900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“dog”</a:t>
            </a:r>
            <a:endParaRPr lang="zh-TW" altLang="en-US" sz="2400">
              <a:latin typeface="Comic Sans MS" panose="030F0702030302020204" pitchFamily="66" charset="0"/>
              <a:ea typeface="黑体" panose="02010609060101010101" pitchFamily="49" charset="-122"/>
            </a:endParaRPr>
          </a:p>
        </p:txBody>
      </p:sp>
      <p:pic>
        <p:nvPicPr>
          <p:cNvPr id="25620" name="圖片 41">
            <a:extLst>
              <a:ext uri="{FF2B5EF4-FFF2-40B4-BE49-F238E27FC236}">
                <a16:creationId xmlns:a16="http://schemas.microsoft.com/office/drawing/2014/main" id="{6B7A4EE3-4CC7-98C4-37EA-F536C697D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75" y="3973513"/>
            <a:ext cx="82391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1" name="矩形 43">
            <a:extLst>
              <a:ext uri="{FF2B5EF4-FFF2-40B4-BE49-F238E27FC236}">
                <a16:creationId xmlns:a16="http://schemas.microsoft.com/office/drawing/2014/main" id="{C9C8BB4A-226F-8176-9661-3B97887C4053}"/>
              </a:ext>
            </a:extLst>
          </p:cNvPr>
          <p:cNvSpPr>
            <a:spLocks noChangeArrowheads="1"/>
          </p:cNvSpPr>
          <p:nvPr/>
        </p:nvSpPr>
        <p:spPr bwMode="auto">
          <a:xfrm>
            <a:off x="4667250" y="4221163"/>
            <a:ext cx="1652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solidFill>
                  <a:srgbClr val="222222"/>
                </a:solidFill>
                <a:latin typeface="Comic Sans MS" panose="030F0702030302020204" pitchFamily="66" charset="0"/>
                <a:ea typeface="黑体" panose="02010609060101010101" pitchFamily="49" charset="-122"/>
              </a:rPr>
              <a:t>函数输入</a:t>
            </a:r>
            <a:r>
              <a:rPr lang="en-US" altLang="zh-TW" sz="2400">
                <a:solidFill>
                  <a:srgbClr val="222222"/>
                </a:solidFill>
                <a:latin typeface="Comic Sans MS" panose="030F0702030302020204" pitchFamily="66" charset="0"/>
                <a:ea typeface="黑体" panose="02010609060101010101" pitchFamily="49" charset="-122"/>
              </a:rPr>
              <a:t>:</a:t>
            </a:r>
            <a:endParaRPr lang="zh-TW" altLang="en-US" sz="2400">
              <a:latin typeface="Comic Sans MS" panose="030F0702030302020204" pitchFamily="66" charset="0"/>
              <a:ea typeface="黑体" panose="02010609060101010101" pitchFamily="49" charset="-122"/>
            </a:endParaRPr>
          </a:p>
        </p:txBody>
      </p:sp>
      <p:sp>
        <p:nvSpPr>
          <p:cNvPr id="25622" name="矩形 44">
            <a:extLst>
              <a:ext uri="{FF2B5EF4-FFF2-40B4-BE49-F238E27FC236}">
                <a16:creationId xmlns:a16="http://schemas.microsoft.com/office/drawing/2014/main" id="{142CB0C7-18D1-CD3D-9D19-90577C3DBE66}"/>
              </a:ext>
            </a:extLst>
          </p:cNvPr>
          <p:cNvSpPr>
            <a:spLocks noChangeArrowheads="1"/>
          </p:cNvSpPr>
          <p:nvPr/>
        </p:nvSpPr>
        <p:spPr bwMode="auto">
          <a:xfrm>
            <a:off x="4322763" y="5481638"/>
            <a:ext cx="2251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solidFill>
                  <a:srgbClr val="222222"/>
                </a:solidFill>
                <a:latin typeface="Comic Sans MS" panose="030F0702030302020204" pitchFamily="66" charset="0"/>
                <a:ea typeface="黑体" panose="02010609060101010101" pitchFamily="49" charset="-122"/>
              </a:rPr>
              <a:t>函数输出</a:t>
            </a:r>
            <a:r>
              <a:rPr lang="en-US" altLang="zh-TW" sz="2400">
                <a:solidFill>
                  <a:srgbClr val="222222"/>
                </a:solidFill>
                <a:latin typeface="Comic Sans MS" panose="030F0702030302020204" pitchFamily="66" charset="0"/>
                <a:ea typeface="黑体" panose="02010609060101010101" pitchFamily="49" charset="-122"/>
              </a:rPr>
              <a:t>:</a:t>
            </a:r>
            <a:endParaRPr lang="zh-TW" altLang="en-US" sz="2400">
              <a:latin typeface="Comic Sans MS" panose="030F0702030302020204" pitchFamily="66" charset="0"/>
              <a:ea typeface="黑体" panose="02010609060101010101" pitchFamily="49" charset="-122"/>
            </a:endParaRPr>
          </a:p>
        </p:txBody>
      </p:sp>
      <p:sp>
        <p:nvSpPr>
          <p:cNvPr id="26" name="矩形 25">
            <a:extLst>
              <a:ext uri="{FF2B5EF4-FFF2-40B4-BE49-F238E27FC236}">
                <a16:creationId xmlns:a16="http://schemas.microsoft.com/office/drawing/2014/main" id="{9B196B7D-0858-DA7E-B754-3CD2954E39A7}"/>
              </a:ext>
            </a:extLst>
          </p:cNvPr>
          <p:cNvSpPr/>
          <p:nvPr/>
        </p:nvSpPr>
        <p:spPr>
          <a:xfrm>
            <a:off x="4619625" y="3884613"/>
            <a:ext cx="5675313" cy="2116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柱 5">
            <a:extLst>
              <a:ext uri="{FF2B5EF4-FFF2-40B4-BE49-F238E27FC236}">
                <a16:creationId xmlns:a16="http://schemas.microsoft.com/office/drawing/2014/main" id="{DF07FB39-5E6E-3E14-C086-0278F884E107}"/>
              </a:ext>
            </a:extLst>
          </p:cNvPr>
          <p:cNvSpPr/>
          <p:nvPr/>
        </p:nvSpPr>
        <p:spPr>
          <a:xfrm>
            <a:off x="2586038" y="1892300"/>
            <a:ext cx="1636712" cy="1092200"/>
          </a:xfrm>
          <a:prstGeom prst="can">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一组函数</a:t>
            </a:r>
            <a:endParaRPr lang="zh-TW" altLang="en-US" sz="2400" dirty="0">
              <a:latin typeface="Comic Sans MS" panose="030F0702030302020204" pitchFamily="66" charset="0"/>
              <a:ea typeface="黑体" panose="02010609060101010101" pitchFamily="49" charset="-122"/>
            </a:endParaRPr>
          </a:p>
        </p:txBody>
      </p:sp>
      <p:graphicFrame>
        <p:nvGraphicFramePr>
          <p:cNvPr id="27651" name="Object 12">
            <a:extLst>
              <a:ext uri="{FF2B5EF4-FFF2-40B4-BE49-F238E27FC236}">
                <a16:creationId xmlns:a16="http://schemas.microsoft.com/office/drawing/2014/main" id="{54D0A00E-C7A1-D855-F5A1-107E4DC0BC18}"/>
              </a:ext>
            </a:extLst>
          </p:cNvPr>
          <p:cNvGraphicFramePr>
            <a:graphicFrameLocks noChangeAspect="1"/>
          </p:cNvGraphicFramePr>
          <p:nvPr/>
        </p:nvGraphicFramePr>
        <p:xfrm>
          <a:off x="4318000" y="2522538"/>
          <a:ext cx="1109663" cy="461962"/>
        </p:xfrm>
        <a:graphic>
          <a:graphicData uri="http://schemas.openxmlformats.org/presentationml/2006/ole">
            <mc:AlternateContent xmlns:mc="http://schemas.openxmlformats.org/markup-compatibility/2006">
              <mc:Choice xmlns:v="urn:schemas-microsoft-com:vml" Requires="v">
                <p:oleObj name="方程式" r:id="rId3" imgW="520474" imgH="215806" progId="Equation.3">
                  <p:embed/>
                </p:oleObj>
              </mc:Choice>
              <mc:Fallback>
                <p:oleObj name="方程式" r:id="rId3" imgW="520474" imgH="215806"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2522538"/>
                        <a:ext cx="1109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文字方塊 17">
            <a:extLst>
              <a:ext uri="{FF2B5EF4-FFF2-40B4-BE49-F238E27FC236}">
                <a16:creationId xmlns:a16="http://schemas.microsoft.com/office/drawing/2014/main" id="{86B841CF-8517-99A5-6C34-3C701688DB9F}"/>
              </a:ext>
            </a:extLst>
          </p:cNvPr>
          <p:cNvSpPr txBox="1"/>
          <p:nvPr/>
        </p:nvSpPr>
        <p:spPr>
          <a:xfrm>
            <a:off x="4318196" y="1985855"/>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zh-CN" altLang="en-US" sz="2800" dirty="0">
                <a:latin typeface="Comic Sans MS" panose="030F0702030302020204" pitchFamily="66" charset="0"/>
                <a:ea typeface="黑体" panose="02010609060101010101" pitchFamily="49" charset="-122"/>
              </a:rPr>
              <a:t>模型</a:t>
            </a:r>
            <a:endParaRPr lang="zh-TW" altLang="en-US" sz="2800" dirty="0">
              <a:latin typeface="Comic Sans MS" panose="030F0702030302020204" pitchFamily="66" charset="0"/>
              <a:ea typeface="黑体" panose="02010609060101010101" pitchFamily="49" charset="-122"/>
            </a:endParaRPr>
          </a:p>
        </p:txBody>
      </p:sp>
      <p:sp>
        <p:nvSpPr>
          <p:cNvPr id="23" name="圓柱 22">
            <a:extLst>
              <a:ext uri="{FF2B5EF4-FFF2-40B4-BE49-F238E27FC236}">
                <a16:creationId xmlns:a16="http://schemas.microsoft.com/office/drawing/2014/main" id="{0F6BAA5E-679D-4EA9-E0BB-CD4754FED477}"/>
              </a:ext>
            </a:extLst>
          </p:cNvPr>
          <p:cNvSpPr/>
          <p:nvPr/>
        </p:nvSpPr>
        <p:spPr>
          <a:xfrm>
            <a:off x="2527300" y="5073650"/>
            <a:ext cx="1636713" cy="1090613"/>
          </a:xfrm>
          <a:prstGeom prst="can">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训练集</a:t>
            </a:r>
            <a:endParaRPr lang="zh-TW" altLang="en-US" sz="2400" dirty="0">
              <a:latin typeface="Comic Sans MS" panose="030F0702030302020204" pitchFamily="66" charset="0"/>
              <a:ea typeface="黑体" panose="02010609060101010101" pitchFamily="49" charset="-122"/>
            </a:endParaRPr>
          </a:p>
        </p:txBody>
      </p:sp>
      <p:sp>
        <p:nvSpPr>
          <p:cNvPr id="27" name="圓角矩形 26">
            <a:extLst>
              <a:ext uri="{FF2B5EF4-FFF2-40B4-BE49-F238E27FC236}">
                <a16:creationId xmlns:a16="http://schemas.microsoft.com/office/drawing/2014/main" id="{6F7754CD-3C86-11CF-A005-8008357D5F7F}"/>
              </a:ext>
            </a:extLst>
          </p:cNvPr>
          <p:cNvSpPr/>
          <p:nvPr/>
        </p:nvSpPr>
        <p:spPr>
          <a:xfrm>
            <a:off x="2389188" y="3519488"/>
            <a:ext cx="1912937" cy="109061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函数</a:t>
            </a:r>
            <a:r>
              <a:rPr lang="en-US" altLang="zh-CN" sz="2400" i="1" dirty="0">
                <a:latin typeface="Comic Sans MS" panose="030F0702030302020204" pitchFamily="66" charset="0"/>
                <a:ea typeface="黑体" panose="02010609060101010101" pitchFamily="49" charset="-122"/>
                <a:cs typeface="Times New Roman" panose="02020603050405020304" pitchFamily="18" charset="0"/>
              </a:rPr>
              <a:t>f</a:t>
            </a:r>
            <a:r>
              <a:rPr lang="zh-CN" altLang="en-US" sz="2400" dirty="0">
                <a:latin typeface="Comic Sans MS" panose="030F0702030302020204" pitchFamily="66" charset="0"/>
                <a:ea typeface="黑体" panose="02010609060101010101" pitchFamily="49" charset="-122"/>
              </a:rPr>
              <a:t>的适应度</a:t>
            </a:r>
            <a:endParaRPr lang="en-US" altLang="zh-TW" sz="2400" baseline="30000" dirty="0">
              <a:latin typeface="Comic Sans MS" panose="030F0702030302020204" pitchFamily="66" charset="0"/>
              <a:ea typeface="黑体" panose="02010609060101010101" pitchFamily="49" charset="-122"/>
            </a:endParaRPr>
          </a:p>
        </p:txBody>
      </p:sp>
      <p:cxnSp>
        <p:nvCxnSpPr>
          <p:cNvPr id="28" name="直線單箭頭接點 27">
            <a:extLst>
              <a:ext uri="{FF2B5EF4-FFF2-40B4-BE49-F238E27FC236}">
                <a16:creationId xmlns:a16="http://schemas.microsoft.com/office/drawing/2014/main" id="{D0E3DBFF-2207-9B86-7016-A41826C94FB8}"/>
              </a:ext>
            </a:extLst>
          </p:cNvPr>
          <p:cNvCxnSpPr/>
          <p:nvPr/>
        </p:nvCxnSpPr>
        <p:spPr>
          <a:xfrm flipV="1">
            <a:off x="3367088" y="4632325"/>
            <a:ext cx="0" cy="5461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直線單箭頭接點 28">
            <a:extLst>
              <a:ext uri="{FF2B5EF4-FFF2-40B4-BE49-F238E27FC236}">
                <a16:creationId xmlns:a16="http://schemas.microsoft.com/office/drawing/2014/main" id="{63985184-A8D3-6154-214B-F2793826CAAE}"/>
              </a:ext>
            </a:extLst>
          </p:cNvPr>
          <p:cNvCxnSpPr/>
          <p:nvPr/>
        </p:nvCxnSpPr>
        <p:spPr>
          <a:xfrm>
            <a:off x="3367088" y="3017838"/>
            <a:ext cx="0" cy="4794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659" name="矩形 29">
            <a:extLst>
              <a:ext uri="{FF2B5EF4-FFF2-40B4-BE49-F238E27FC236}">
                <a16:creationId xmlns:a16="http://schemas.microsoft.com/office/drawing/2014/main" id="{E62E06A4-FC92-2F45-EE2E-99149A18351F}"/>
              </a:ext>
            </a:extLst>
          </p:cNvPr>
          <p:cNvSpPr>
            <a:spLocks noChangeArrowheads="1"/>
          </p:cNvSpPr>
          <p:nvPr/>
        </p:nvSpPr>
        <p:spPr bwMode="auto">
          <a:xfrm>
            <a:off x="4092575" y="6056313"/>
            <a:ext cx="147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222222"/>
                </a:solidFill>
                <a:latin typeface="Comic Sans MS" panose="030F0702030302020204" pitchFamily="66" charset="0"/>
                <a:ea typeface="黑体" panose="02010609060101010101" pitchFamily="49" charset="-122"/>
              </a:rPr>
              <a:t>“monkey”</a:t>
            </a:r>
            <a:endParaRPr lang="zh-TW" altLang="en-US" sz="2400">
              <a:latin typeface="Comic Sans MS" panose="030F0702030302020204" pitchFamily="66" charset="0"/>
              <a:ea typeface="黑体" panose="02010609060101010101" pitchFamily="49" charset="-122"/>
            </a:endParaRPr>
          </a:p>
        </p:txBody>
      </p:sp>
      <p:pic>
        <p:nvPicPr>
          <p:cNvPr id="27660" name="圖片 30">
            <a:extLst>
              <a:ext uri="{FF2B5EF4-FFF2-40B4-BE49-F238E27FC236}">
                <a16:creationId xmlns:a16="http://schemas.microsoft.com/office/drawing/2014/main" id="{29C47073-6183-60A9-B6C9-BA95A8A1E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4981575"/>
            <a:ext cx="93186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圖片 31">
            <a:extLst>
              <a:ext uri="{FF2B5EF4-FFF2-40B4-BE49-F238E27FC236}">
                <a16:creationId xmlns:a16="http://schemas.microsoft.com/office/drawing/2014/main" id="{A33B22A3-3B72-3291-7E44-6DD1F40C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7213" y="4981575"/>
            <a:ext cx="8985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文字方塊 32">
            <a:extLst>
              <a:ext uri="{FF2B5EF4-FFF2-40B4-BE49-F238E27FC236}">
                <a16:creationId xmlns:a16="http://schemas.microsoft.com/office/drawing/2014/main" id="{E3900EE1-3AD9-89EC-DA5E-2A1351B921D6}"/>
              </a:ext>
            </a:extLst>
          </p:cNvPr>
          <p:cNvSpPr txBox="1">
            <a:spLocks noChangeArrowheads="1"/>
          </p:cNvSpPr>
          <p:nvPr/>
        </p:nvSpPr>
        <p:spPr bwMode="auto">
          <a:xfrm>
            <a:off x="5703888" y="6073775"/>
            <a:ext cx="798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“cat”</a:t>
            </a:r>
            <a:endParaRPr lang="zh-TW" altLang="en-US" sz="2400">
              <a:latin typeface="Comic Sans MS" panose="030F0702030302020204" pitchFamily="66" charset="0"/>
              <a:ea typeface="黑体" panose="02010609060101010101" pitchFamily="49" charset="-122"/>
            </a:endParaRPr>
          </a:p>
        </p:txBody>
      </p:sp>
      <p:sp>
        <p:nvSpPr>
          <p:cNvPr id="27663" name="文字方塊 33">
            <a:extLst>
              <a:ext uri="{FF2B5EF4-FFF2-40B4-BE49-F238E27FC236}">
                <a16:creationId xmlns:a16="http://schemas.microsoft.com/office/drawing/2014/main" id="{0D3CA6B1-B849-369B-76F4-A0377EE19980}"/>
              </a:ext>
            </a:extLst>
          </p:cNvPr>
          <p:cNvSpPr txBox="1">
            <a:spLocks noChangeArrowheads="1"/>
          </p:cNvSpPr>
          <p:nvPr/>
        </p:nvSpPr>
        <p:spPr bwMode="auto">
          <a:xfrm>
            <a:off x="6886575" y="6037263"/>
            <a:ext cx="906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“dog”</a:t>
            </a:r>
            <a:endParaRPr lang="zh-TW" altLang="en-US" sz="2400">
              <a:latin typeface="Comic Sans MS" panose="030F0702030302020204" pitchFamily="66" charset="0"/>
              <a:ea typeface="黑体" panose="02010609060101010101" pitchFamily="49" charset="-122"/>
            </a:endParaRPr>
          </a:p>
        </p:txBody>
      </p:sp>
      <p:pic>
        <p:nvPicPr>
          <p:cNvPr id="27664" name="圖片 34">
            <a:extLst>
              <a:ext uri="{FF2B5EF4-FFF2-40B4-BE49-F238E27FC236}">
                <a16:creationId xmlns:a16="http://schemas.microsoft.com/office/drawing/2014/main" id="{DA820523-A474-0B09-62C2-EEAB6F7D6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8638" y="4994275"/>
            <a:ext cx="82391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Object 12">
            <a:extLst>
              <a:ext uri="{FF2B5EF4-FFF2-40B4-BE49-F238E27FC236}">
                <a16:creationId xmlns:a16="http://schemas.microsoft.com/office/drawing/2014/main" id="{16B4BD95-A37C-CBE6-D0FD-C917A3E927F2}"/>
              </a:ext>
            </a:extLst>
          </p:cNvPr>
          <p:cNvGraphicFramePr>
            <a:graphicFrameLocks noChangeAspect="1"/>
          </p:cNvGraphicFramePr>
          <p:nvPr/>
        </p:nvGraphicFramePr>
        <p:xfrm>
          <a:off x="5956300" y="4133850"/>
          <a:ext cx="433388" cy="488950"/>
        </p:xfrm>
        <a:graphic>
          <a:graphicData uri="http://schemas.openxmlformats.org/presentationml/2006/ole">
            <mc:AlternateContent xmlns:mc="http://schemas.openxmlformats.org/markup-compatibility/2006">
              <mc:Choice xmlns:v="urn:schemas-microsoft-com:vml" Requires="v">
                <p:oleObj name="方程式" r:id="rId8" imgW="203112" imgH="228501" progId="Equation.3">
                  <p:embed/>
                </p:oleObj>
              </mc:Choice>
              <mc:Fallback>
                <p:oleObj name="方程式" r:id="rId8" imgW="203112" imgH="228501"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6300" y="4133850"/>
                        <a:ext cx="4333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文字方塊 24">
            <a:extLst>
              <a:ext uri="{FF2B5EF4-FFF2-40B4-BE49-F238E27FC236}">
                <a16:creationId xmlns:a16="http://schemas.microsoft.com/office/drawing/2014/main" id="{4BFD29CB-BE55-4B30-70DB-B2A6EEA85384}"/>
              </a:ext>
            </a:extLst>
          </p:cNvPr>
          <p:cNvSpPr txBox="1">
            <a:spLocks noChangeArrowheads="1"/>
          </p:cNvSpPr>
          <p:nvPr/>
        </p:nvSpPr>
        <p:spPr bwMode="auto">
          <a:xfrm>
            <a:off x="4484688" y="3571875"/>
            <a:ext cx="348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latin typeface="Comic Sans MS" panose="030F0702030302020204" pitchFamily="66" charset="0"/>
                <a:ea typeface="黑体" panose="02010609060101010101" pitchFamily="49" charset="-122"/>
              </a:rPr>
              <a:t>找出“最好”的</a:t>
            </a:r>
            <a:endParaRPr lang="zh-TW" altLang="en-US" sz="2400">
              <a:latin typeface="Comic Sans MS" panose="030F0702030302020204" pitchFamily="66" charset="0"/>
              <a:ea typeface="黑体" panose="02010609060101010101" pitchFamily="49" charset="-122"/>
            </a:endParaRPr>
          </a:p>
        </p:txBody>
      </p:sp>
      <p:cxnSp>
        <p:nvCxnSpPr>
          <p:cNvPr id="26" name="直線單箭頭接點 25">
            <a:extLst>
              <a:ext uri="{FF2B5EF4-FFF2-40B4-BE49-F238E27FC236}">
                <a16:creationId xmlns:a16="http://schemas.microsoft.com/office/drawing/2014/main" id="{1D1B2504-F8DB-9083-568A-0EE6A89A9602}"/>
              </a:ext>
            </a:extLst>
          </p:cNvPr>
          <p:cNvCxnSpPr/>
          <p:nvPr/>
        </p:nvCxnSpPr>
        <p:spPr>
          <a:xfrm>
            <a:off x="4318000" y="4073525"/>
            <a:ext cx="372586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8" name="圓角矩形 37">
            <a:extLst>
              <a:ext uri="{FF2B5EF4-FFF2-40B4-BE49-F238E27FC236}">
                <a16:creationId xmlns:a16="http://schemas.microsoft.com/office/drawing/2014/main" id="{085991ED-EB22-9910-DEBE-9BD07F77DF80}"/>
              </a:ext>
            </a:extLst>
          </p:cNvPr>
          <p:cNvSpPr/>
          <p:nvPr/>
        </p:nvSpPr>
        <p:spPr>
          <a:xfrm>
            <a:off x="8072438" y="3487738"/>
            <a:ext cx="2068512" cy="10922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eaLnBrk="1" hangingPunct="1">
              <a:defRPr/>
            </a:pPr>
            <a:r>
              <a:rPr lang="en-US" altLang="zh-TW" sz="2400" dirty="0">
                <a:latin typeface="Comic Sans MS" panose="030F0702030302020204" pitchFamily="66" charset="0"/>
                <a:ea typeface="黑体" panose="02010609060101010101" pitchFamily="49" charset="-122"/>
              </a:rPr>
              <a:t>    </a:t>
            </a:r>
            <a:r>
              <a:rPr lang="zh-CN" altLang="en-US" sz="2400" dirty="0">
                <a:latin typeface="Comic Sans MS" panose="030F0702030302020204" pitchFamily="66" charset="0"/>
                <a:ea typeface="黑体" panose="02010609060101010101" pitchFamily="49" charset="-122"/>
              </a:rPr>
              <a:t>使用</a:t>
            </a:r>
            <a:endParaRPr lang="en-US" altLang="zh-TW" sz="2400" dirty="0">
              <a:latin typeface="Comic Sans MS" panose="030F0702030302020204" pitchFamily="66" charset="0"/>
              <a:ea typeface="黑体" panose="02010609060101010101" pitchFamily="49" charset="-122"/>
            </a:endParaRPr>
          </a:p>
        </p:txBody>
      </p:sp>
      <p:cxnSp>
        <p:nvCxnSpPr>
          <p:cNvPr id="41" name="直線單箭頭接點 40">
            <a:extLst>
              <a:ext uri="{FF2B5EF4-FFF2-40B4-BE49-F238E27FC236}">
                <a16:creationId xmlns:a16="http://schemas.microsoft.com/office/drawing/2014/main" id="{6A560646-21BA-BCAC-C695-ECCD4A1841AC}"/>
              </a:ext>
            </a:extLst>
          </p:cNvPr>
          <p:cNvCxnSpPr/>
          <p:nvPr/>
        </p:nvCxnSpPr>
        <p:spPr>
          <a:xfrm flipV="1">
            <a:off x="9112250" y="4638675"/>
            <a:ext cx="0" cy="5461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直線單箭頭接點 41">
            <a:extLst>
              <a:ext uri="{FF2B5EF4-FFF2-40B4-BE49-F238E27FC236}">
                <a16:creationId xmlns:a16="http://schemas.microsoft.com/office/drawing/2014/main" id="{64C6D5BA-BDD9-66D4-132D-FA36EF79D45C}"/>
              </a:ext>
            </a:extLst>
          </p:cNvPr>
          <p:cNvCxnSpPr/>
          <p:nvPr/>
        </p:nvCxnSpPr>
        <p:spPr>
          <a:xfrm flipV="1">
            <a:off x="9086850" y="2990850"/>
            <a:ext cx="0" cy="4968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43" name="Object 12">
            <a:extLst>
              <a:ext uri="{FF2B5EF4-FFF2-40B4-BE49-F238E27FC236}">
                <a16:creationId xmlns:a16="http://schemas.microsoft.com/office/drawing/2014/main" id="{EBE97E20-7B29-69E3-3144-3343953F241C}"/>
              </a:ext>
            </a:extLst>
          </p:cNvPr>
          <p:cNvGraphicFramePr>
            <a:graphicFrameLocks noChangeAspect="1"/>
          </p:cNvGraphicFramePr>
          <p:nvPr/>
        </p:nvGraphicFramePr>
        <p:xfrm>
          <a:off x="9191625" y="3789363"/>
          <a:ext cx="433388" cy="488950"/>
        </p:xfrm>
        <a:graphic>
          <a:graphicData uri="http://schemas.openxmlformats.org/presentationml/2006/ole">
            <mc:AlternateContent xmlns:mc="http://schemas.openxmlformats.org/markup-compatibility/2006">
              <mc:Choice xmlns:v="urn:schemas-microsoft-com:vml" Requires="v">
                <p:oleObj name="Equation" r:id="rId10" imgW="203112" imgH="228501" progId="Equation.DSMT4">
                  <p:embed/>
                </p:oleObj>
              </mc:Choice>
              <mc:Fallback>
                <p:oleObj name="Equation" r:id="rId10" imgW="203112" imgH="228501"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1625" y="3789363"/>
                        <a:ext cx="4333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5" name="Picture 12" descr="https://encrypted-tbn1.gstatic.com/images?q=tbn:ANd9GcRcwlRKAlSIaCI4W5PRYVbuBQQXifF-56bFqAjh9DMe-_3Lh8_YKw">
            <a:extLst>
              <a:ext uri="{FF2B5EF4-FFF2-40B4-BE49-F238E27FC236}">
                <a16:creationId xmlns:a16="http://schemas.microsoft.com/office/drawing/2014/main" id="{93B849E1-98E8-23E9-5A4C-8F50929BDE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5675" y="5291138"/>
            <a:ext cx="10890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字方塊 45">
            <a:extLst>
              <a:ext uri="{FF2B5EF4-FFF2-40B4-BE49-F238E27FC236}">
                <a16:creationId xmlns:a16="http://schemas.microsoft.com/office/drawing/2014/main" id="{312C3A8B-85D8-30BA-18D3-93C6FDA3FE8D}"/>
              </a:ext>
            </a:extLst>
          </p:cNvPr>
          <p:cNvSpPr txBox="1">
            <a:spLocks noChangeArrowheads="1"/>
          </p:cNvSpPr>
          <p:nvPr/>
        </p:nvSpPr>
        <p:spPr bwMode="auto">
          <a:xfrm>
            <a:off x="8369300" y="2479675"/>
            <a:ext cx="143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“cat”</a:t>
            </a:r>
            <a:endParaRPr lang="zh-TW" altLang="en-US" sz="2400">
              <a:latin typeface="Comic Sans MS" panose="030F0702030302020204" pitchFamily="66" charset="0"/>
              <a:ea typeface="黑体" panose="02010609060101010101" pitchFamily="49" charset="-122"/>
            </a:endParaRPr>
          </a:p>
        </p:txBody>
      </p:sp>
      <p:sp>
        <p:nvSpPr>
          <p:cNvPr id="8" name="矩形 7">
            <a:extLst>
              <a:ext uri="{FF2B5EF4-FFF2-40B4-BE49-F238E27FC236}">
                <a16:creationId xmlns:a16="http://schemas.microsoft.com/office/drawing/2014/main" id="{14B8B48D-D9D8-764F-0414-CBF9445FF624}"/>
              </a:ext>
            </a:extLst>
          </p:cNvPr>
          <p:cNvSpPr/>
          <p:nvPr/>
        </p:nvSpPr>
        <p:spPr>
          <a:xfrm>
            <a:off x="2284413" y="1736725"/>
            <a:ext cx="5689600" cy="479901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47" name="矩形 46">
            <a:extLst>
              <a:ext uri="{FF2B5EF4-FFF2-40B4-BE49-F238E27FC236}">
                <a16:creationId xmlns:a16="http://schemas.microsoft.com/office/drawing/2014/main" id="{D0D0805C-06FD-2E69-F627-0B4F416EAB78}"/>
              </a:ext>
            </a:extLst>
          </p:cNvPr>
          <p:cNvSpPr/>
          <p:nvPr/>
        </p:nvSpPr>
        <p:spPr>
          <a:xfrm>
            <a:off x="7972425" y="1736725"/>
            <a:ext cx="2341563" cy="479901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48" name="文字方塊 47">
            <a:extLst>
              <a:ext uri="{FF2B5EF4-FFF2-40B4-BE49-F238E27FC236}">
                <a16:creationId xmlns:a16="http://schemas.microsoft.com/office/drawing/2014/main" id="{62BD9779-D0B3-7286-7928-370FF444A7B2}"/>
              </a:ext>
            </a:extLst>
          </p:cNvPr>
          <p:cNvSpPr txBox="1"/>
          <p:nvPr/>
        </p:nvSpPr>
        <p:spPr>
          <a:xfrm>
            <a:off x="6588577" y="1894779"/>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defRPr/>
            </a:pPr>
            <a:r>
              <a:rPr lang="zh-CN" altLang="en-US" sz="2400" b="1" dirty="0">
                <a:solidFill>
                  <a:schemeClr val="tx1"/>
                </a:solidFill>
                <a:latin typeface="Comic Sans MS" panose="030F0702030302020204" pitchFamily="66" charset="0"/>
                <a:ea typeface="黑体" panose="02010609060101010101" pitchFamily="49" charset="-122"/>
              </a:rPr>
              <a:t>训练</a:t>
            </a:r>
            <a:endParaRPr lang="zh-TW" altLang="en-US" sz="2400" b="1" dirty="0">
              <a:solidFill>
                <a:schemeClr val="tx1"/>
              </a:solidFill>
              <a:latin typeface="Comic Sans MS" panose="030F0702030302020204" pitchFamily="66" charset="0"/>
              <a:ea typeface="黑体" panose="02010609060101010101" pitchFamily="49" charset="-122"/>
            </a:endParaRPr>
          </a:p>
        </p:txBody>
      </p:sp>
      <p:sp>
        <p:nvSpPr>
          <p:cNvPr id="49" name="文字方塊 48">
            <a:extLst>
              <a:ext uri="{FF2B5EF4-FFF2-40B4-BE49-F238E27FC236}">
                <a16:creationId xmlns:a16="http://schemas.microsoft.com/office/drawing/2014/main" id="{B575ADEF-83E5-602F-0FEC-04E0B8D3251F}"/>
              </a:ext>
            </a:extLst>
          </p:cNvPr>
          <p:cNvSpPr txBox="1"/>
          <p:nvPr/>
        </p:nvSpPr>
        <p:spPr>
          <a:xfrm>
            <a:off x="8153176" y="1877728"/>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defRPr/>
            </a:pPr>
            <a:r>
              <a:rPr lang="zh-CN" altLang="en-US" sz="2400" b="1" dirty="0">
                <a:solidFill>
                  <a:schemeClr val="tx1"/>
                </a:solidFill>
                <a:latin typeface="Comic Sans MS" panose="030F0702030302020204" pitchFamily="66" charset="0"/>
                <a:ea typeface="黑体" panose="02010609060101010101" pitchFamily="49" charset="-122"/>
              </a:rPr>
              <a:t>测试</a:t>
            </a:r>
            <a:endParaRPr lang="zh-TW" altLang="en-US" sz="2400" b="1" dirty="0">
              <a:solidFill>
                <a:schemeClr val="tx1"/>
              </a:solidFill>
              <a:latin typeface="Comic Sans MS" panose="030F0702030302020204" pitchFamily="66" charset="0"/>
              <a:ea typeface="黑体" panose="02010609060101010101" pitchFamily="49" charset="-122"/>
            </a:endParaRPr>
          </a:p>
        </p:txBody>
      </p:sp>
      <p:sp>
        <p:nvSpPr>
          <p:cNvPr id="50" name="矩形 49">
            <a:extLst>
              <a:ext uri="{FF2B5EF4-FFF2-40B4-BE49-F238E27FC236}">
                <a16:creationId xmlns:a16="http://schemas.microsoft.com/office/drawing/2014/main" id="{B10C83BE-4434-C481-1547-ABC788396177}"/>
              </a:ext>
            </a:extLst>
          </p:cNvPr>
          <p:cNvSpPr/>
          <p:nvPr/>
        </p:nvSpPr>
        <p:spPr>
          <a:xfrm>
            <a:off x="2398713" y="1831975"/>
            <a:ext cx="3235325" cy="1254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51" name="矩形 50">
            <a:extLst>
              <a:ext uri="{FF2B5EF4-FFF2-40B4-BE49-F238E27FC236}">
                <a16:creationId xmlns:a16="http://schemas.microsoft.com/office/drawing/2014/main" id="{AF9F55C3-CE58-2C2B-4CF5-ACFBC6E5F201}"/>
              </a:ext>
            </a:extLst>
          </p:cNvPr>
          <p:cNvSpPr/>
          <p:nvPr/>
        </p:nvSpPr>
        <p:spPr>
          <a:xfrm>
            <a:off x="2398713" y="3509963"/>
            <a:ext cx="1919287" cy="1100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52" name="矩形 51">
            <a:extLst>
              <a:ext uri="{FF2B5EF4-FFF2-40B4-BE49-F238E27FC236}">
                <a16:creationId xmlns:a16="http://schemas.microsoft.com/office/drawing/2014/main" id="{C24EAE15-302D-3E59-2848-F35CF91DC5F6}"/>
              </a:ext>
            </a:extLst>
          </p:cNvPr>
          <p:cNvSpPr/>
          <p:nvPr/>
        </p:nvSpPr>
        <p:spPr>
          <a:xfrm>
            <a:off x="4673600" y="3497263"/>
            <a:ext cx="3063875" cy="1101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53" name="文字方塊 52">
            <a:extLst>
              <a:ext uri="{FF2B5EF4-FFF2-40B4-BE49-F238E27FC236}">
                <a16:creationId xmlns:a16="http://schemas.microsoft.com/office/drawing/2014/main" id="{C66FA625-F7D9-297E-FDDB-55E9EC3DF384}"/>
              </a:ext>
            </a:extLst>
          </p:cNvPr>
          <p:cNvSpPr txBox="1"/>
          <p:nvPr/>
        </p:nvSpPr>
        <p:spPr>
          <a:xfrm>
            <a:off x="1775520" y="2692175"/>
            <a:ext cx="1235965" cy="95410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altLang="zh-TW" sz="2800" dirty="0">
                <a:latin typeface="Comic Sans MS" panose="030F0702030302020204" pitchFamily="66" charset="0"/>
                <a:ea typeface="黑体" panose="02010609060101010101" pitchFamily="49" charset="-122"/>
              </a:rPr>
              <a:t>Step 1</a:t>
            </a:r>
            <a:endParaRPr lang="zh-TW" altLang="en-US" sz="2800" dirty="0">
              <a:latin typeface="Comic Sans MS" panose="030F0702030302020204" pitchFamily="66" charset="0"/>
              <a:ea typeface="黑体" panose="02010609060101010101" pitchFamily="49" charset="-122"/>
            </a:endParaRPr>
          </a:p>
        </p:txBody>
      </p:sp>
      <p:sp>
        <p:nvSpPr>
          <p:cNvPr id="54" name="文字方塊 53">
            <a:extLst>
              <a:ext uri="{FF2B5EF4-FFF2-40B4-BE49-F238E27FC236}">
                <a16:creationId xmlns:a16="http://schemas.microsoft.com/office/drawing/2014/main" id="{703C0A2F-C96C-F614-D394-2DA6A1D5C376}"/>
              </a:ext>
            </a:extLst>
          </p:cNvPr>
          <p:cNvSpPr txBox="1"/>
          <p:nvPr/>
        </p:nvSpPr>
        <p:spPr>
          <a:xfrm>
            <a:off x="1786793" y="4358598"/>
            <a:ext cx="1235964" cy="95410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altLang="zh-TW" sz="2800" dirty="0">
                <a:latin typeface="Comic Sans MS" panose="030F0702030302020204" pitchFamily="66" charset="0"/>
                <a:ea typeface="黑体" panose="02010609060101010101" pitchFamily="49" charset="-122"/>
              </a:rPr>
              <a:t>Step 2</a:t>
            </a:r>
            <a:endParaRPr lang="zh-TW" altLang="en-US" sz="2800" dirty="0">
              <a:latin typeface="Comic Sans MS" panose="030F0702030302020204" pitchFamily="66" charset="0"/>
              <a:ea typeface="黑体" panose="02010609060101010101" pitchFamily="49" charset="-122"/>
            </a:endParaRPr>
          </a:p>
        </p:txBody>
      </p:sp>
      <p:sp>
        <p:nvSpPr>
          <p:cNvPr id="55" name="文字方塊 54">
            <a:extLst>
              <a:ext uri="{FF2B5EF4-FFF2-40B4-BE49-F238E27FC236}">
                <a16:creationId xmlns:a16="http://schemas.microsoft.com/office/drawing/2014/main" id="{143E7C7E-0DC3-C714-FB86-A00BAB6697FA}"/>
              </a:ext>
            </a:extLst>
          </p:cNvPr>
          <p:cNvSpPr txBox="1"/>
          <p:nvPr/>
        </p:nvSpPr>
        <p:spPr>
          <a:xfrm>
            <a:off x="4517590" y="4372038"/>
            <a:ext cx="1273610" cy="95410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altLang="zh-TW" sz="2800" dirty="0">
                <a:latin typeface="Comic Sans MS" panose="030F0702030302020204" pitchFamily="66" charset="0"/>
                <a:ea typeface="黑体" panose="02010609060101010101" pitchFamily="49" charset="-122"/>
              </a:rPr>
              <a:t>Step 3</a:t>
            </a:r>
            <a:endParaRPr lang="zh-TW" altLang="en-US" sz="2800" dirty="0">
              <a:latin typeface="Comic Sans MS" panose="030F0702030302020204" pitchFamily="66" charset="0"/>
              <a:ea typeface="黑体" panose="02010609060101010101" pitchFamily="49" charset="-122"/>
            </a:endParaRPr>
          </a:p>
        </p:txBody>
      </p:sp>
      <p:sp>
        <p:nvSpPr>
          <p:cNvPr id="27694" name="標題 1">
            <a:extLst>
              <a:ext uri="{FF2B5EF4-FFF2-40B4-BE49-F238E27FC236}">
                <a16:creationId xmlns:a16="http://schemas.microsoft.com/office/drawing/2014/main" id="{3B16873A-31DF-A3C3-FF3A-64A09BF2B2F7}"/>
              </a:ext>
            </a:extLst>
          </p:cNvPr>
          <p:cNvSpPr>
            <a:spLocks noGrp="1" noChangeArrowheads="1"/>
          </p:cNvSpPr>
          <p:nvPr>
            <p:ph type="title"/>
          </p:nvPr>
        </p:nvSpPr>
        <p:spPr>
          <a:xfrm>
            <a:off x="3241675" y="0"/>
            <a:ext cx="5689600" cy="684213"/>
          </a:xfrm>
        </p:spPr>
        <p:txBody>
          <a:bodyPr/>
          <a:lstStyle/>
          <a:p>
            <a:r>
              <a:rPr lang="zh-CN" altLang="en-US">
                <a:solidFill>
                  <a:srgbClr val="0000CC"/>
                </a:solidFill>
                <a:latin typeface="Comic Sans MS" panose="030F0702030302020204" pitchFamily="66" charset="0"/>
                <a:ea typeface="黑体" panose="02010609060101010101" pitchFamily="49" charset="-122"/>
              </a:rPr>
              <a:t>典型的机器学习过程</a:t>
            </a:r>
            <a:endParaRPr lang="en-US" altLang="en-US">
              <a:solidFill>
                <a:srgbClr val="0000CC"/>
              </a:solidFill>
              <a:latin typeface="Comic Sans MS" panose="030F0702030302020204" pitchFamily="66" charset="0"/>
              <a:ea typeface="黑体" panose="02010609060101010101" pitchFamily="49" charset="-122"/>
            </a:endParaRPr>
          </a:p>
        </p:txBody>
      </p:sp>
      <p:sp>
        <p:nvSpPr>
          <p:cNvPr id="27695" name="TextBox 56">
            <a:extLst>
              <a:ext uri="{FF2B5EF4-FFF2-40B4-BE49-F238E27FC236}">
                <a16:creationId xmlns:a16="http://schemas.microsoft.com/office/drawing/2014/main" id="{F54DB29E-5E87-AF9B-6F36-5DA841BB1678}"/>
              </a:ext>
            </a:extLst>
          </p:cNvPr>
          <p:cNvSpPr txBox="1">
            <a:spLocks noChangeArrowheads="1"/>
          </p:cNvSpPr>
          <p:nvPr/>
        </p:nvSpPr>
        <p:spPr bwMode="auto">
          <a:xfrm>
            <a:off x="150813" y="806450"/>
            <a:ext cx="3568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q"/>
            </a:pPr>
            <a:r>
              <a:rPr lang="zh-CN" altLang="en-US">
                <a:latin typeface="Comic Sans MS" panose="030F0702030302020204" pitchFamily="66" charset="0"/>
                <a:ea typeface="黑体" panose="02010609060101010101" pitchFamily="49" charset="-122"/>
                <a:cs typeface="Arial" panose="020B0604020202020204" pitchFamily="34" charset="0"/>
              </a:rPr>
              <a:t>以图像识别为例</a:t>
            </a:r>
            <a:endParaRPr lang="en-US" altLang="en-US">
              <a:latin typeface="Comic Sans MS" panose="030F0702030302020204" pitchFamily="66" charset="0"/>
              <a:ea typeface="黑体"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animBg="1"/>
      <p:bldP spid="46" grpId="0"/>
      <p:bldP spid="8" grpId="0" animBg="1"/>
      <p:bldP spid="47" grpId="0"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圓柱 22">
            <a:extLst>
              <a:ext uri="{FF2B5EF4-FFF2-40B4-BE49-F238E27FC236}">
                <a16:creationId xmlns:a16="http://schemas.microsoft.com/office/drawing/2014/main" id="{0826702A-557A-831F-5B7C-395FD41EB683}"/>
              </a:ext>
            </a:extLst>
          </p:cNvPr>
          <p:cNvSpPr/>
          <p:nvPr/>
        </p:nvSpPr>
        <p:spPr>
          <a:xfrm>
            <a:off x="3421063" y="2781300"/>
            <a:ext cx="1636712" cy="1090613"/>
          </a:xfrm>
          <a:prstGeom prst="can">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zh-CN" altLang="en-US" sz="2400" b="1" dirty="0">
                <a:latin typeface="Comic Sans MS" panose="030F0702030302020204" pitchFamily="66" charset="0"/>
                <a:ea typeface="黑体" panose="02010609060101010101" pitchFamily="49" charset="-122"/>
              </a:rPr>
              <a:t>训练数据</a:t>
            </a:r>
            <a:endParaRPr lang="zh-TW" altLang="en-US" sz="2400" b="1" dirty="0">
              <a:latin typeface="Comic Sans MS" panose="030F0702030302020204" pitchFamily="66" charset="0"/>
              <a:ea typeface="黑体" panose="02010609060101010101" pitchFamily="49" charset="-122"/>
            </a:endParaRPr>
          </a:p>
        </p:txBody>
      </p:sp>
      <p:sp>
        <p:nvSpPr>
          <p:cNvPr id="29699" name="矩形 29">
            <a:extLst>
              <a:ext uri="{FF2B5EF4-FFF2-40B4-BE49-F238E27FC236}">
                <a16:creationId xmlns:a16="http://schemas.microsoft.com/office/drawing/2014/main" id="{D5F7E55D-4291-376B-9494-DB3A080A911F}"/>
              </a:ext>
            </a:extLst>
          </p:cNvPr>
          <p:cNvSpPr>
            <a:spLocks noChangeArrowheads="1"/>
          </p:cNvSpPr>
          <p:nvPr/>
        </p:nvSpPr>
        <p:spPr bwMode="auto">
          <a:xfrm>
            <a:off x="2633663" y="5586413"/>
            <a:ext cx="147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222222"/>
                </a:solidFill>
                <a:latin typeface="Comic Sans MS" panose="030F0702030302020204" pitchFamily="66" charset="0"/>
                <a:ea typeface="黑体" panose="02010609060101010101" pitchFamily="49" charset="-122"/>
              </a:rPr>
              <a:t>“monkey”</a:t>
            </a:r>
            <a:endParaRPr lang="zh-TW" altLang="en-US" sz="2400">
              <a:latin typeface="Comic Sans MS" panose="030F0702030302020204" pitchFamily="66" charset="0"/>
              <a:ea typeface="黑体" panose="02010609060101010101" pitchFamily="49" charset="-122"/>
            </a:endParaRPr>
          </a:p>
        </p:txBody>
      </p:sp>
      <p:pic>
        <p:nvPicPr>
          <p:cNvPr id="29700" name="圖片 30">
            <a:extLst>
              <a:ext uri="{FF2B5EF4-FFF2-40B4-BE49-F238E27FC236}">
                <a16:creationId xmlns:a16="http://schemas.microsoft.com/office/drawing/2014/main" id="{4A462900-9CEF-C16B-4383-8F50A1F7C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4365625"/>
            <a:ext cx="9318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圖片 31">
            <a:extLst>
              <a:ext uri="{FF2B5EF4-FFF2-40B4-BE49-F238E27FC236}">
                <a16:creationId xmlns:a16="http://schemas.microsoft.com/office/drawing/2014/main" id="{3729B74A-A0C7-9E79-DBF8-AFB43765B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4365625"/>
            <a:ext cx="900112"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文字方塊 32">
            <a:extLst>
              <a:ext uri="{FF2B5EF4-FFF2-40B4-BE49-F238E27FC236}">
                <a16:creationId xmlns:a16="http://schemas.microsoft.com/office/drawing/2014/main" id="{B60C744F-5D5F-3F77-1385-E9725F208157}"/>
              </a:ext>
            </a:extLst>
          </p:cNvPr>
          <p:cNvSpPr txBox="1">
            <a:spLocks noChangeArrowheads="1"/>
          </p:cNvSpPr>
          <p:nvPr/>
        </p:nvSpPr>
        <p:spPr bwMode="auto">
          <a:xfrm>
            <a:off x="4244975" y="5603875"/>
            <a:ext cx="79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“cat”</a:t>
            </a:r>
            <a:endParaRPr lang="zh-TW" altLang="en-US" sz="2400">
              <a:latin typeface="Comic Sans MS" panose="030F0702030302020204" pitchFamily="66" charset="0"/>
              <a:ea typeface="黑体" panose="02010609060101010101" pitchFamily="49" charset="-122"/>
            </a:endParaRPr>
          </a:p>
        </p:txBody>
      </p:sp>
      <p:sp>
        <p:nvSpPr>
          <p:cNvPr id="29703" name="文字方塊 33">
            <a:extLst>
              <a:ext uri="{FF2B5EF4-FFF2-40B4-BE49-F238E27FC236}">
                <a16:creationId xmlns:a16="http://schemas.microsoft.com/office/drawing/2014/main" id="{2E3E6F0F-AF4A-B2CD-B0D7-402C74746277}"/>
              </a:ext>
            </a:extLst>
          </p:cNvPr>
          <p:cNvSpPr txBox="1">
            <a:spLocks noChangeArrowheads="1"/>
          </p:cNvSpPr>
          <p:nvPr/>
        </p:nvSpPr>
        <p:spPr bwMode="auto">
          <a:xfrm>
            <a:off x="5326063" y="5648325"/>
            <a:ext cx="900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“dog”</a:t>
            </a:r>
            <a:endParaRPr lang="zh-TW" altLang="en-US" sz="2400">
              <a:latin typeface="Comic Sans MS" panose="030F0702030302020204" pitchFamily="66" charset="0"/>
              <a:ea typeface="黑体" panose="02010609060101010101" pitchFamily="49" charset="-122"/>
            </a:endParaRPr>
          </a:p>
        </p:txBody>
      </p:sp>
      <p:pic>
        <p:nvPicPr>
          <p:cNvPr id="29704" name="圖片 34">
            <a:extLst>
              <a:ext uri="{FF2B5EF4-FFF2-40B4-BE49-F238E27FC236}">
                <a16:creationId xmlns:a16="http://schemas.microsoft.com/office/drawing/2014/main" id="{E7B28D6D-760D-F647-05EB-25ADE9C84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4376738"/>
            <a:ext cx="82391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59">
            <a:extLst>
              <a:ext uri="{FF2B5EF4-FFF2-40B4-BE49-F238E27FC236}">
                <a16:creationId xmlns:a16="http://schemas.microsoft.com/office/drawing/2014/main" id="{1F68BFBA-DE3B-3928-01A6-7FEF0A5549D9}"/>
              </a:ext>
            </a:extLst>
          </p:cNvPr>
          <p:cNvSpPr txBox="1">
            <a:spLocks noChangeArrowheads="1"/>
          </p:cNvSpPr>
          <p:nvPr/>
        </p:nvSpPr>
        <p:spPr bwMode="auto">
          <a:xfrm>
            <a:off x="1487488" y="4706938"/>
            <a:ext cx="1470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b="1">
                <a:solidFill>
                  <a:srgbClr val="0000CC"/>
                </a:solidFill>
                <a:latin typeface="Comic Sans MS" panose="030F0702030302020204" pitchFamily="66" charset="0"/>
                <a:ea typeface="黑体" panose="02010609060101010101" pitchFamily="49" charset="-122"/>
                <a:cs typeface="Arial" panose="020B0604020202020204" pitchFamily="34" charset="0"/>
              </a:rPr>
              <a:t>数据</a:t>
            </a:r>
            <a:r>
              <a:rPr lang="en-US" altLang="zh-CN" sz="1800" b="1">
                <a:solidFill>
                  <a:srgbClr val="0000CC"/>
                </a:solidFill>
                <a:latin typeface="Comic Sans MS" panose="030F0702030302020204" pitchFamily="66" charset="0"/>
                <a:ea typeface="黑体" panose="02010609060101010101" pitchFamily="49" charset="-122"/>
                <a:cs typeface="Arial" panose="020B0604020202020204" pitchFamily="34" charset="0"/>
              </a:rPr>
              <a:t>(Data)</a:t>
            </a:r>
            <a:endParaRPr lang="en-US" altLang="en-US" sz="1800">
              <a:solidFill>
                <a:srgbClr val="0000CC"/>
              </a:solidFill>
              <a:latin typeface="Comic Sans MS" panose="030F0702030302020204" pitchFamily="66" charset="0"/>
              <a:ea typeface="黑体" panose="02010609060101010101" pitchFamily="49" charset="-122"/>
              <a:cs typeface="Arial" panose="020B0604020202020204" pitchFamily="34" charset="0"/>
            </a:endParaRPr>
          </a:p>
        </p:txBody>
      </p:sp>
      <p:sp>
        <p:nvSpPr>
          <p:cNvPr id="29706" name="TextBox 60">
            <a:extLst>
              <a:ext uri="{FF2B5EF4-FFF2-40B4-BE49-F238E27FC236}">
                <a16:creationId xmlns:a16="http://schemas.microsoft.com/office/drawing/2014/main" id="{96AEF3E2-28A5-B2B1-60D8-3BCC68EA5D6D}"/>
              </a:ext>
            </a:extLst>
          </p:cNvPr>
          <p:cNvSpPr txBox="1">
            <a:spLocks noChangeArrowheads="1"/>
          </p:cNvSpPr>
          <p:nvPr/>
        </p:nvSpPr>
        <p:spPr bwMode="auto">
          <a:xfrm>
            <a:off x="1508125" y="5554663"/>
            <a:ext cx="1470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b="1">
                <a:solidFill>
                  <a:srgbClr val="0000CC"/>
                </a:solidFill>
                <a:latin typeface="Comic Sans MS" panose="030F0702030302020204" pitchFamily="66" charset="0"/>
                <a:ea typeface="黑体" panose="02010609060101010101" pitchFamily="49" charset="-122"/>
                <a:cs typeface="Arial" panose="020B0604020202020204" pitchFamily="34" charset="0"/>
              </a:rPr>
              <a:t>类别标记</a:t>
            </a:r>
            <a:r>
              <a:rPr lang="en-US" altLang="zh-CN" sz="1800" b="1">
                <a:solidFill>
                  <a:srgbClr val="0000CC"/>
                </a:solidFill>
                <a:latin typeface="Comic Sans MS" panose="030F0702030302020204" pitchFamily="66" charset="0"/>
                <a:ea typeface="黑体" panose="02010609060101010101" pitchFamily="49" charset="-122"/>
                <a:cs typeface="Arial" panose="020B0604020202020204" pitchFamily="34" charset="0"/>
              </a:rPr>
              <a:t>(label)</a:t>
            </a:r>
            <a:endParaRPr lang="en-US" altLang="en-US" sz="1800">
              <a:solidFill>
                <a:srgbClr val="0000CC"/>
              </a:solidFill>
              <a:latin typeface="Comic Sans MS" panose="030F0702030302020204" pitchFamily="66" charset="0"/>
              <a:ea typeface="黑体" panose="02010609060101010101" pitchFamily="49" charset="-122"/>
              <a:cs typeface="Arial" panose="020B0604020202020204" pitchFamily="34" charset="0"/>
            </a:endParaRPr>
          </a:p>
        </p:txBody>
      </p:sp>
      <p:sp>
        <p:nvSpPr>
          <p:cNvPr id="3" name="Arrow: Right 2">
            <a:extLst>
              <a:ext uri="{FF2B5EF4-FFF2-40B4-BE49-F238E27FC236}">
                <a16:creationId xmlns:a16="http://schemas.microsoft.com/office/drawing/2014/main" id="{6B2AD59A-71A8-A5DD-FA1E-8151A3295168}"/>
              </a:ext>
            </a:extLst>
          </p:cNvPr>
          <p:cNvSpPr/>
          <p:nvPr/>
        </p:nvSpPr>
        <p:spPr>
          <a:xfrm>
            <a:off x="5591175" y="3144838"/>
            <a:ext cx="1204913" cy="461962"/>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latin typeface="Comic Sans MS" panose="030F0702030302020204" pitchFamily="66" charset="0"/>
              <a:ea typeface="黑体" panose="02010609060101010101" pitchFamily="49" charset="-122"/>
            </a:endParaRPr>
          </a:p>
        </p:txBody>
      </p:sp>
      <p:sp>
        <p:nvSpPr>
          <p:cNvPr id="29708" name="TextBox 61">
            <a:extLst>
              <a:ext uri="{FF2B5EF4-FFF2-40B4-BE49-F238E27FC236}">
                <a16:creationId xmlns:a16="http://schemas.microsoft.com/office/drawing/2014/main" id="{DFB23F01-2EF9-D976-1898-A3492975472C}"/>
              </a:ext>
            </a:extLst>
          </p:cNvPr>
          <p:cNvSpPr txBox="1">
            <a:spLocks noChangeArrowheads="1"/>
          </p:cNvSpPr>
          <p:nvPr/>
        </p:nvSpPr>
        <p:spPr bwMode="auto">
          <a:xfrm>
            <a:off x="5748338" y="2820988"/>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latin typeface="Comic Sans MS" panose="030F0702030302020204" pitchFamily="66" charset="0"/>
                <a:ea typeface="黑体" panose="02010609060101010101" pitchFamily="49" charset="-122"/>
                <a:cs typeface="Arial" panose="020B0604020202020204" pitchFamily="34" charset="0"/>
              </a:rPr>
              <a:t>训练</a:t>
            </a:r>
            <a:endParaRPr lang="en-US" altLang="en-US" sz="2400">
              <a:latin typeface="Comic Sans MS" panose="030F0702030302020204" pitchFamily="66" charset="0"/>
              <a:ea typeface="黑体" panose="02010609060101010101" pitchFamily="49" charset="-122"/>
              <a:cs typeface="Arial" panose="020B0604020202020204" pitchFamily="34" charset="0"/>
            </a:endParaRPr>
          </a:p>
        </p:txBody>
      </p:sp>
      <p:sp>
        <p:nvSpPr>
          <p:cNvPr id="63" name="TextBox 62">
            <a:extLst>
              <a:ext uri="{FF2B5EF4-FFF2-40B4-BE49-F238E27FC236}">
                <a16:creationId xmlns:a16="http://schemas.microsoft.com/office/drawing/2014/main" id="{1F98EDF9-484D-1DFD-5F70-78FD5FF36FC2}"/>
              </a:ext>
            </a:extLst>
          </p:cNvPr>
          <p:cNvSpPr txBox="1"/>
          <p:nvPr/>
        </p:nvSpPr>
        <p:spPr>
          <a:xfrm>
            <a:off x="6000750" y="1270000"/>
            <a:ext cx="3027363" cy="83026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zh-CN" altLang="en-US" sz="2400" b="1" dirty="0">
                <a:latin typeface="Comic Sans MS" panose="030F0702030302020204" pitchFamily="66" charset="0"/>
                <a:ea typeface="黑体" panose="02010609060101010101" pitchFamily="49" charset="-122"/>
                <a:cs typeface="Times New Roman" panose="02020603050405020304" pitchFamily="18" charset="0"/>
              </a:rPr>
              <a:t>利用</a:t>
            </a:r>
            <a:r>
              <a:rPr lang="zh-CN" altLang="en-US" sz="2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学习算法</a:t>
            </a:r>
            <a:r>
              <a:rPr lang="en-US" altLang="zh-CN" sz="2400" b="1" dirty="0">
                <a:latin typeface="Comic Sans MS" panose="030F0702030302020204" pitchFamily="66" charset="0"/>
                <a:ea typeface="黑体" panose="02010609060101010101" pitchFamily="49" charset="-122"/>
                <a:cs typeface="Times New Roman" panose="02020603050405020304" pitchFamily="18" charset="0"/>
              </a:rPr>
              <a:t>(learning algorithm)</a:t>
            </a:r>
            <a:endParaRPr lang="en-US" sz="240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64" name="圓柱 5">
            <a:extLst>
              <a:ext uri="{FF2B5EF4-FFF2-40B4-BE49-F238E27FC236}">
                <a16:creationId xmlns:a16="http://schemas.microsoft.com/office/drawing/2014/main" id="{9640F219-BC30-E565-B26A-55D04F0CA622}"/>
              </a:ext>
            </a:extLst>
          </p:cNvPr>
          <p:cNvSpPr/>
          <p:nvPr/>
        </p:nvSpPr>
        <p:spPr>
          <a:xfrm>
            <a:off x="7391400" y="2736850"/>
            <a:ext cx="1636713" cy="1092200"/>
          </a:xfrm>
          <a:prstGeom prst="can">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CN" altLang="en-US" sz="2400" dirty="0">
                <a:latin typeface="Comic Sans MS" panose="030F0702030302020204" pitchFamily="66" charset="0"/>
                <a:ea typeface="黑体" panose="02010609060101010101" pitchFamily="49" charset="-122"/>
              </a:rPr>
              <a:t>模型</a:t>
            </a:r>
            <a:endParaRPr lang="zh-TW" altLang="en-US" sz="2400" dirty="0">
              <a:latin typeface="Comic Sans MS" panose="030F0702030302020204" pitchFamily="66" charset="0"/>
              <a:ea typeface="黑体" panose="02010609060101010101" pitchFamily="49" charset="-122"/>
            </a:endParaRPr>
          </a:p>
        </p:txBody>
      </p:sp>
      <p:cxnSp>
        <p:nvCxnSpPr>
          <p:cNvPr id="7" name="Straight Connector 6">
            <a:extLst>
              <a:ext uri="{FF2B5EF4-FFF2-40B4-BE49-F238E27FC236}">
                <a16:creationId xmlns:a16="http://schemas.microsoft.com/office/drawing/2014/main" id="{6257F125-6DCC-430B-4AA7-5F0B915EF52E}"/>
              </a:ext>
            </a:extLst>
          </p:cNvPr>
          <p:cNvCxnSpPr/>
          <p:nvPr/>
        </p:nvCxnSpPr>
        <p:spPr>
          <a:xfrm flipH="1">
            <a:off x="2882900" y="3930650"/>
            <a:ext cx="465138" cy="314325"/>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5CAEF36A-FC94-4AC9-0F95-427045990809}"/>
              </a:ext>
            </a:extLst>
          </p:cNvPr>
          <p:cNvCxnSpPr>
            <a:cxnSpLocks/>
          </p:cNvCxnSpPr>
          <p:nvPr/>
        </p:nvCxnSpPr>
        <p:spPr>
          <a:xfrm>
            <a:off x="5232400" y="3824288"/>
            <a:ext cx="661988" cy="382587"/>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AC22C9E8-6032-376B-8C4E-87164182AA8B}"/>
              </a:ext>
            </a:extLst>
          </p:cNvPr>
          <p:cNvCxnSpPr>
            <a:cxnSpLocks/>
            <a:stCxn id="63" idx="2"/>
          </p:cNvCxnSpPr>
          <p:nvPr/>
        </p:nvCxnSpPr>
        <p:spPr>
          <a:xfrm flipH="1">
            <a:off x="6238875" y="2100263"/>
            <a:ext cx="1276350" cy="681037"/>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B6C96FB6-1D8D-C580-8838-2F07700D6E87}"/>
              </a:ext>
            </a:extLst>
          </p:cNvPr>
          <p:cNvCxnSpPr>
            <a:cxnSpLocks/>
          </p:cNvCxnSpPr>
          <p:nvPr/>
        </p:nvCxnSpPr>
        <p:spPr>
          <a:xfrm>
            <a:off x="9131300" y="3606800"/>
            <a:ext cx="1536700" cy="481013"/>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D982464-A261-9F66-A4C7-2E93F6418949}"/>
              </a:ext>
            </a:extLst>
          </p:cNvPr>
          <p:cNvCxnSpPr>
            <a:cxnSpLocks/>
          </p:cNvCxnSpPr>
          <p:nvPr/>
        </p:nvCxnSpPr>
        <p:spPr>
          <a:xfrm flipH="1">
            <a:off x="6707188" y="3600450"/>
            <a:ext cx="581025" cy="476250"/>
          </a:xfrm>
          <a:prstGeom prst="line">
            <a:avLst/>
          </a:prstGeom>
        </p:spPr>
        <p:style>
          <a:lnRef idx="1">
            <a:schemeClr val="dk1"/>
          </a:lnRef>
          <a:fillRef idx="0">
            <a:schemeClr val="dk1"/>
          </a:fillRef>
          <a:effectRef idx="0">
            <a:schemeClr val="dk1"/>
          </a:effectRef>
          <a:fontRef idx="minor">
            <a:schemeClr val="tx1"/>
          </a:fontRef>
        </p:style>
      </p:cxnSp>
      <p:sp>
        <p:nvSpPr>
          <p:cNvPr id="42005" name="TextBox 65">
            <a:extLst>
              <a:ext uri="{FF2B5EF4-FFF2-40B4-BE49-F238E27FC236}">
                <a16:creationId xmlns:a16="http://schemas.microsoft.com/office/drawing/2014/main" id="{0BE3ABC9-A06C-978B-BFCB-7516F9196203}"/>
              </a:ext>
            </a:extLst>
          </p:cNvPr>
          <p:cNvSpPr txBox="1">
            <a:spLocks noChangeArrowheads="1"/>
          </p:cNvSpPr>
          <p:nvPr/>
        </p:nvSpPr>
        <p:spPr bwMode="auto">
          <a:xfrm>
            <a:off x="6688138" y="4087813"/>
            <a:ext cx="3979862" cy="1016000"/>
          </a:xfrm>
          <a:prstGeom prst="rect">
            <a:avLst/>
          </a:prstGeom>
          <a:solidFill>
            <a:schemeClr val="bg1">
              <a:lumMod val="85000"/>
            </a:schemeClr>
          </a:solidFill>
          <a:ln w="9525">
            <a:solidFill>
              <a:schemeClr val="bg1">
                <a:lumMod val="85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zh-CN" altLang="en-US" sz="2000" b="1" dirty="0">
                <a:latin typeface="Comic Sans MS" panose="030F0702030302020204" pitchFamily="66" charset="0"/>
                <a:ea typeface="黑体" panose="02010609060101010101" pitchFamily="49" charset="-122"/>
                <a:cs typeface="Times New Roman" panose="02020603050405020304" pitchFamily="18" charset="0"/>
              </a:rPr>
              <a:t>线性回归、决策树、朴素贝叶斯、支持向量机、人工神经网络、深度学习、</a:t>
            </a:r>
            <a:r>
              <a:rPr lang="en-US" altLang="zh-CN" sz="2000" b="1" dirty="0">
                <a:latin typeface="Comic Sans MS" panose="030F0702030302020204" pitchFamily="66" charset="0"/>
                <a:ea typeface="黑体" panose="02010609060101010101" pitchFamily="49" charset="-122"/>
                <a:cs typeface="Times New Roman" panose="02020603050405020304" pitchFamily="18" charset="0"/>
              </a:rPr>
              <a:t>…</a:t>
            </a:r>
            <a:endParaRPr lang="en-US" altLang="en-US" sz="2000" dirty="0">
              <a:latin typeface="Comic Sans MS" panose="030F0702030302020204" pitchFamily="66" charset="0"/>
              <a:ea typeface="黑体" panose="02010609060101010101" pitchFamily="49" charset="-122"/>
              <a:cs typeface="Times New Roman" panose="02020603050405020304" pitchFamily="18" charset="0"/>
            </a:endParaRPr>
          </a:p>
        </p:txBody>
      </p:sp>
      <p:pic>
        <p:nvPicPr>
          <p:cNvPr id="29717" name="Picture 12" descr="https://encrypted-tbn1.gstatic.com/images?q=tbn:ANd9GcRcwlRKAlSIaCI4W5PRYVbuBQQXifF-56bFqAjh9DMe-_3Lh8_YKw">
            <a:extLst>
              <a:ext uri="{FF2B5EF4-FFF2-40B4-BE49-F238E27FC236}">
                <a16:creationId xmlns:a16="http://schemas.microsoft.com/office/drawing/2014/main" id="{8B263698-14D4-F486-7445-E9F3483B8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7188" y="5416550"/>
            <a:ext cx="10906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直線單箭頭接點 40">
            <a:extLst>
              <a:ext uri="{FF2B5EF4-FFF2-40B4-BE49-F238E27FC236}">
                <a16:creationId xmlns:a16="http://schemas.microsoft.com/office/drawing/2014/main" id="{E7062E68-D965-0DD6-1BE7-B082601114CA}"/>
              </a:ext>
            </a:extLst>
          </p:cNvPr>
          <p:cNvCxnSpPr>
            <a:cxnSpLocks/>
            <a:endCxn id="64" idx="3"/>
          </p:cNvCxnSpPr>
          <p:nvPr/>
        </p:nvCxnSpPr>
        <p:spPr>
          <a:xfrm flipV="1">
            <a:off x="7288213" y="3829050"/>
            <a:ext cx="922337" cy="157956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2" name="直線單箭頭接點 40">
            <a:extLst>
              <a:ext uri="{FF2B5EF4-FFF2-40B4-BE49-F238E27FC236}">
                <a16:creationId xmlns:a16="http://schemas.microsoft.com/office/drawing/2014/main" id="{67E9628F-9104-F78F-CC84-9E0F9C67E339}"/>
              </a:ext>
            </a:extLst>
          </p:cNvPr>
          <p:cNvCxnSpPr>
            <a:cxnSpLocks/>
          </p:cNvCxnSpPr>
          <p:nvPr/>
        </p:nvCxnSpPr>
        <p:spPr>
          <a:xfrm>
            <a:off x="8770938" y="3829050"/>
            <a:ext cx="808037" cy="161131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9720" name="TextBox 72">
            <a:extLst>
              <a:ext uri="{FF2B5EF4-FFF2-40B4-BE49-F238E27FC236}">
                <a16:creationId xmlns:a16="http://schemas.microsoft.com/office/drawing/2014/main" id="{B12069D1-AD33-8CDC-2602-44023303BA48}"/>
              </a:ext>
            </a:extLst>
          </p:cNvPr>
          <p:cNvSpPr txBox="1">
            <a:spLocks noChangeArrowheads="1"/>
          </p:cNvSpPr>
          <p:nvPr/>
        </p:nvSpPr>
        <p:spPr bwMode="auto">
          <a:xfrm>
            <a:off x="8829675" y="5584825"/>
            <a:ext cx="2414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类别标记</a:t>
            </a:r>
            <a:r>
              <a:rPr lang="en-US" altLang="en-US"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 = ?</a:t>
            </a:r>
            <a:endParaRPr lang="en-US" altLang="en-US" sz="280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29721" name="標題 1">
            <a:extLst>
              <a:ext uri="{FF2B5EF4-FFF2-40B4-BE49-F238E27FC236}">
                <a16:creationId xmlns:a16="http://schemas.microsoft.com/office/drawing/2014/main" id="{9F49B96E-204C-D644-A424-398392A0732B}"/>
              </a:ext>
            </a:extLst>
          </p:cNvPr>
          <p:cNvSpPr>
            <a:spLocks noGrp="1" noChangeArrowheads="1"/>
          </p:cNvSpPr>
          <p:nvPr>
            <p:ph type="title"/>
          </p:nvPr>
        </p:nvSpPr>
        <p:spPr>
          <a:xfrm>
            <a:off x="3241675" y="0"/>
            <a:ext cx="5689600" cy="684213"/>
          </a:xfrm>
        </p:spPr>
        <p:txBody>
          <a:bodyPr/>
          <a:lstStyle/>
          <a:p>
            <a:r>
              <a:rPr lang="zh-CN" altLang="en-US">
                <a:solidFill>
                  <a:srgbClr val="0000CC"/>
                </a:solidFill>
                <a:latin typeface="Comic Sans MS" panose="030F0702030302020204" pitchFamily="66" charset="0"/>
                <a:ea typeface="黑体" panose="02010609060101010101" pitchFamily="49" charset="-122"/>
              </a:rPr>
              <a:t>典型的机器学习过程</a:t>
            </a:r>
            <a:endParaRPr lang="en-US" altLang="en-US">
              <a:solidFill>
                <a:srgbClr val="0000CC"/>
              </a:solidFill>
              <a:latin typeface="Comic Sans MS" panose="030F0702030302020204" pitchFamily="66" charset="0"/>
              <a:ea typeface="黑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C21F55AF-8529-3558-565E-EC86948A1EBB}"/>
              </a:ext>
            </a:extLst>
          </p:cNvPr>
          <p:cNvSpPr>
            <a:spLocks noChangeArrowheads="1"/>
          </p:cNvSpPr>
          <p:nvPr/>
        </p:nvSpPr>
        <p:spPr bwMode="auto">
          <a:xfrm>
            <a:off x="2206625" y="2781300"/>
            <a:ext cx="77771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CC"/>
              </a:buClr>
              <a:buFont typeface="Wingdings" panose="05000000000000000000" pitchFamily="2" charset="2"/>
              <a:buNone/>
            </a:pPr>
            <a:r>
              <a:rPr lang="zh-CN" altLang="en-US" sz="6600">
                <a:latin typeface="黑体" panose="02010609060101010101" pitchFamily="49" charset="-122"/>
                <a:ea typeface="黑体" panose="02010609060101010101" pitchFamily="49" charset="-122"/>
                <a:cs typeface="Arial" panose="020B0604020202020204" pitchFamily="34" charset="0"/>
              </a:rPr>
              <a:t>机器学习的分类</a:t>
            </a:r>
            <a:endParaRPr lang="en-US" altLang="zh-CN" sz="6600">
              <a:solidFill>
                <a:srgbClr val="FF0000"/>
              </a:solidFill>
              <a:latin typeface="黑体" panose="02010609060101010101" pitchFamily="49" charset="-122"/>
              <a:ea typeface="黑体" panose="02010609060101010101" pitchFamily="49" charset="-122"/>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957AB9F-C267-EBEF-A8B5-53AF27AD585D}"/>
              </a:ext>
            </a:extLst>
          </p:cNvPr>
          <p:cNvSpPr/>
          <p:nvPr/>
        </p:nvSpPr>
        <p:spPr>
          <a:xfrm>
            <a:off x="2320925" y="1273175"/>
            <a:ext cx="3232150" cy="4981575"/>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zh-TW" altLang="en-US" b="1">
              <a:latin typeface="黑体" panose="02010609060101010101" pitchFamily="49" charset="-122"/>
              <a:ea typeface="黑体" panose="02010609060101010101" pitchFamily="49" charset="-122"/>
            </a:endParaRPr>
          </a:p>
        </p:txBody>
      </p:sp>
      <p:sp>
        <p:nvSpPr>
          <p:cNvPr id="22" name="矩形 21">
            <a:extLst>
              <a:ext uri="{FF2B5EF4-FFF2-40B4-BE49-F238E27FC236}">
                <a16:creationId xmlns:a16="http://schemas.microsoft.com/office/drawing/2014/main" id="{9AC94F81-B876-7884-2778-96CD0E0C5626}"/>
              </a:ext>
            </a:extLst>
          </p:cNvPr>
          <p:cNvSpPr/>
          <p:nvPr/>
        </p:nvSpPr>
        <p:spPr>
          <a:xfrm>
            <a:off x="2320925" y="3508375"/>
            <a:ext cx="7880350" cy="2932113"/>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zh-TW" altLang="en-US" b="1">
              <a:latin typeface="黑体" panose="02010609060101010101" pitchFamily="49" charset="-122"/>
              <a:ea typeface="黑体" panose="02010609060101010101" pitchFamily="49" charset="-122"/>
            </a:endParaRPr>
          </a:p>
        </p:txBody>
      </p:sp>
      <p:sp>
        <p:nvSpPr>
          <p:cNvPr id="30" name="矩形 29">
            <a:extLst>
              <a:ext uri="{FF2B5EF4-FFF2-40B4-BE49-F238E27FC236}">
                <a16:creationId xmlns:a16="http://schemas.microsoft.com/office/drawing/2014/main" id="{F447D79D-5A6E-EA49-5D78-24E7C6E13B01}"/>
              </a:ext>
            </a:extLst>
          </p:cNvPr>
          <p:cNvSpPr/>
          <p:nvPr/>
        </p:nvSpPr>
        <p:spPr>
          <a:xfrm>
            <a:off x="2968625" y="3648075"/>
            <a:ext cx="4719638" cy="2160588"/>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b="1">
              <a:latin typeface="黑体" panose="02010609060101010101" pitchFamily="49" charset="-122"/>
              <a:ea typeface="黑体" panose="02010609060101010101" pitchFamily="49" charset="-122"/>
            </a:endParaRPr>
          </a:p>
        </p:txBody>
      </p:sp>
      <p:sp>
        <p:nvSpPr>
          <p:cNvPr id="33797" name="文字方塊 5">
            <a:extLst>
              <a:ext uri="{FF2B5EF4-FFF2-40B4-BE49-F238E27FC236}">
                <a16:creationId xmlns:a16="http://schemas.microsoft.com/office/drawing/2014/main" id="{519FBC6D-2649-FFB4-153C-54D484E333BD}"/>
              </a:ext>
            </a:extLst>
          </p:cNvPr>
          <p:cNvSpPr txBox="1">
            <a:spLocks noChangeArrowheads="1"/>
          </p:cNvSpPr>
          <p:nvPr/>
        </p:nvSpPr>
        <p:spPr bwMode="auto">
          <a:xfrm>
            <a:off x="4633913" y="5886450"/>
            <a:ext cx="339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solidFill>
                  <a:srgbClr val="FF0000"/>
                </a:solidFill>
                <a:latin typeface="黑体" panose="02010609060101010101" pitchFamily="49" charset="-122"/>
                <a:ea typeface="黑体" panose="02010609060101010101" pitchFamily="49" charset="-122"/>
              </a:rPr>
              <a:t>监督学习</a:t>
            </a:r>
            <a:endParaRPr lang="zh-TW" altLang="en-US" sz="2400" b="1">
              <a:solidFill>
                <a:srgbClr val="FF0000"/>
              </a:solidFill>
              <a:latin typeface="黑体" panose="02010609060101010101" pitchFamily="49" charset="-122"/>
              <a:ea typeface="黑体" panose="02010609060101010101" pitchFamily="49" charset="-122"/>
            </a:endParaRPr>
          </a:p>
        </p:txBody>
      </p:sp>
      <p:sp>
        <p:nvSpPr>
          <p:cNvPr id="7" name="文字方塊 6">
            <a:extLst>
              <a:ext uri="{FF2B5EF4-FFF2-40B4-BE49-F238E27FC236}">
                <a16:creationId xmlns:a16="http://schemas.microsoft.com/office/drawing/2014/main" id="{F4DE2EFB-4965-81E1-5330-41AEE0F67C0E}"/>
              </a:ext>
            </a:extLst>
          </p:cNvPr>
          <p:cNvSpPr txBox="1"/>
          <p:nvPr/>
        </p:nvSpPr>
        <p:spPr>
          <a:xfrm>
            <a:off x="2628900" y="1636713"/>
            <a:ext cx="2670175" cy="4603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defRPr/>
            </a:pPr>
            <a:r>
              <a:rPr lang="zh-CN" altLang="en-US" sz="2400" b="1" dirty="0">
                <a:solidFill>
                  <a:srgbClr val="0000CC"/>
                </a:solidFill>
                <a:latin typeface="黑体" panose="02010609060101010101" pitchFamily="49" charset="-122"/>
                <a:ea typeface="黑体" panose="02010609060101010101" pitchFamily="49" charset="-122"/>
              </a:rPr>
              <a:t>回归</a:t>
            </a:r>
            <a:endParaRPr lang="zh-TW" altLang="en-US" sz="2400" b="1" dirty="0">
              <a:solidFill>
                <a:srgbClr val="0000CC"/>
              </a:solidFill>
              <a:latin typeface="黑体" panose="02010609060101010101" pitchFamily="49" charset="-122"/>
              <a:ea typeface="黑体" panose="02010609060101010101" pitchFamily="49" charset="-122"/>
            </a:endParaRPr>
          </a:p>
        </p:txBody>
      </p:sp>
      <p:sp>
        <p:nvSpPr>
          <p:cNvPr id="10" name="矩形 9">
            <a:extLst>
              <a:ext uri="{FF2B5EF4-FFF2-40B4-BE49-F238E27FC236}">
                <a16:creationId xmlns:a16="http://schemas.microsoft.com/office/drawing/2014/main" id="{FB5035B2-2EEC-7B83-0FE6-0A4B5F7E7497}"/>
              </a:ext>
            </a:extLst>
          </p:cNvPr>
          <p:cNvSpPr/>
          <p:nvPr/>
        </p:nvSpPr>
        <p:spPr>
          <a:xfrm>
            <a:off x="2628900" y="2427288"/>
            <a:ext cx="2670175" cy="3392487"/>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b="1">
              <a:latin typeface="黑体" panose="02010609060101010101" pitchFamily="49" charset="-122"/>
              <a:ea typeface="黑体" panose="02010609060101010101" pitchFamily="49" charset="-122"/>
            </a:endParaRPr>
          </a:p>
        </p:txBody>
      </p:sp>
      <p:sp>
        <p:nvSpPr>
          <p:cNvPr id="18" name="矩形 17">
            <a:extLst>
              <a:ext uri="{FF2B5EF4-FFF2-40B4-BE49-F238E27FC236}">
                <a16:creationId xmlns:a16="http://schemas.microsoft.com/office/drawing/2014/main" id="{C1E435DF-9AAA-AF44-803A-00CF4BA29545}"/>
              </a:ext>
            </a:extLst>
          </p:cNvPr>
          <p:cNvSpPr/>
          <p:nvPr/>
        </p:nvSpPr>
        <p:spPr>
          <a:xfrm>
            <a:off x="3046502" y="2713977"/>
            <a:ext cx="1792282" cy="697384"/>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CN" altLang="en-US" sz="2400" b="1" dirty="0">
                <a:latin typeface="黑体" panose="02010609060101010101" pitchFamily="49" charset="-122"/>
                <a:ea typeface="黑体" panose="02010609060101010101" pitchFamily="49" charset="-122"/>
              </a:rPr>
              <a:t>线性模型</a:t>
            </a:r>
            <a:endParaRPr lang="zh-TW" altLang="en-US" sz="2400" b="1" dirty="0">
              <a:latin typeface="黑体" panose="02010609060101010101" pitchFamily="49" charset="-122"/>
              <a:ea typeface="黑体" panose="02010609060101010101" pitchFamily="49" charset="-122"/>
            </a:endParaRPr>
          </a:p>
        </p:txBody>
      </p:sp>
      <p:sp>
        <p:nvSpPr>
          <p:cNvPr id="11" name="矩形 10">
            <a:extLst>
              <a:ext uri="{FF2B5EF4-FFF2-40B4-BE49-F238E27FC236}">
                <a16:creationId xmlns:a16="http://schemas.microsoft.com/office/drawing/2014/main" id="{AF2B6C95-719D-40BD-1E64-DAA66FB98181}"/>
              </a:ext>
            </a:extLst>
          </p:cNvPr>
          <p:cNvSpPr/>
          <p:nvPr/>
        </p:nvSpPr>
        <p:spPr>
          <a:xfrm>
            <a:off x="7993063" y="4284663"/>
            <a:ext cx="2063750" cy="106045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CN" altLang="en-US" sz="2400" b="1" dirty="0">
                <a:latin typeface="黑体" panose="02010609060101010101" pitchFamily="49" charset="-122"/>
                <a:ea typeface="黑体" panose="02010609060101010101" pitchFamily="49" charset="-122"/>
              </a:rPr>
              <a:t>结构化学习（</a:t>
            </a:r>
            <a:r>
              <a:rPr lang="en-US" altLang="zh-TW" sz="2400" b="1" dirty="0">
                <a:latin typeface="黑体" panose="02010609060101010101" pitchFamily="49" charset="-122"/>
                <a:ea typeface="黑体" panose="02010609060101010101" pitchFamily="49" charset="-122"/>
              </a:rPr>
              <a:t>Structured Learning</a:t>
            </a:r>
            <a:r>
              <a:rPr lang="zh-CN" altLang="en-US" sz="2400" b="1" dirty="0">
                <a:latin typeface="黑体" panose="02010609060101010101" pitchFamily="49" charset="-122"/>
                <a:ea typeface="黑体" panose="02010609060101010101" pitchFamily="49" charset="-122"/>
              </a:rPr>
              <a:t>）</a:t>
            </a:r>
            <a:endParaRPr lang="zh-TW" altLang="en-US" sz="2400" b="1" dirty="0">
              <a:latin typeface="黑体" panose="02010609060101010101" pitchFamily="49" charset="-122"/>
              <a:ea typeface="黑体" panose="02010609060101010101" pitchFamily="49" charset="-122"/>
            </a:endParaRPr>
          </a:p>
        </p:txBody>
      </p:sp>
      <p:sp>
        <p:nvSpPr>
          <p:cNvPr id="23" name="矩形 22">
            <a:extLst>
              <a:ext uri="{FF2B5EF4-FFF2-40B4-BE49-F238E27FC236}">
                <a16:creationId xmlns:a16="http://schemas.microsoft.com/office/drawing/2014/main" id="{8A8DDE84-D0F0-30CC-7337-B7AC0A888254}"/>
              </a:ext>
            </a:extLst>
          </p:cNvPr>
          <p:cNvSpPr/>
          <p:nvPr/>
        </p:nvSpPr>
        <p:spPr>
          <a:xfrm>
            <a:off x="5757863" y="1089025"/>
            <a:ext cx="2309812" cy="10683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b="1" dirty="0">
                <a:solidFill>
                  <a:srgbClr val="FF0000"/>
                </a:solidFill>
                <a:latin typeface="黑体" panose="02010609060101010101" pitchFamily="49" charset="-122"/>
                <a:ea typeface="黑体" panose="02010609060101010101" pitchFamily="49" charset="-122"/>
              </a:rPr>
              <a:t>半监督学习</a:t>
            </a:r>
            <a:endParaRPr lang="zh-TW" altLang="en-US" sz="2400" b="1" dirty="0">
              <a:solidFill>
                <a:srgbClr val="FF0000"/>
              </a:solidFill>
              <a:latin typeface="黑体" panose="02010609060101010101" pitchFamily="49" charset="-122"/>
              <a:ea typeface="黑体" panose="02010609060101010101" pitchFamily="49" charset="-122"/>
            </a:endParaRPr>
          </a:p>
        </p:txBody>
      </p:sp>
      <p:sp>
        <p:nvSpPr>
          <p:cNvPr id="24" name="矩形 23">
            <a:extLst>
              <a:ext uri="{FF2B5EF4-FFF2-40B4-BE49-F238E27FC236}">
                <a16:creationId xmlns:a16="http://schemas.microsoft.com/office/drawing/2014/main" id="{7E487ED9-6C01-8F48-372C-DB8319301C3E}"/>
              </a:ext>
            </a:extLst>
          </p:cNvPr>
          <p:cNvSpPr/>
          <p:nvPr/>
        </p:nvSpPr>
        <p:spPr>
          <a:xfrm>
            <a:off x="8239125" y="1089025"/>
            <a:ext cx="1962150" cy="10683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b="1" dirty="0">
                <a:solidFill>
                  <a:srgbClr val="FF0000"/>
                </a:solidFill>
                <a:latin typeface="黑体" panose="02010609060101010101" pitchFamily="49" charset="-122"/>
                <a:ea typeface="黑体" panose="02010609060101010101" pitchFamily="49" charset="-122"/>
              </a:rPr>
              <a:t>迁移学习</a:t>
            </a:r>
            <a:endParaRPr lang="zh-TW" altLang="en-US" sz="2400" b="1" dirty="0">
              <a:solidFill>
                <a:srgbClr val="FF0000"/>
              </a:solidFill>
              <a:latin typeface="黑体" panose="02010609060101010101" pitchFamily="49" charset="-122"/>
              <a:ea typeface="黑体" panose="02010609060101010101" pitchFamily="49" charset="-122"/>
            </a:endParaRPr>
          </a:p>
        </p:txBody>
      </p:sp>
      <p:sp>
        <p:nvSpPr>
          <p:cNvPr id="25" name="矩形 24">
            <a:extLst>
              <a:ext uri="{FF2B5EF4-FFF2-40B4-BE49-F238E27FC236}">
                <a16:creationId xmlns:a16="http://schemas.microsoft.com/office/drawing/2014/main" id="{D9A526C1-E1D5-9CB2-2C1F-4F4543727F9F}"/>
              </a:ext>
            </a:extLst>
          </p:cNvPr>
          <p:cNvSpPr/>
          <p:nvPr/>
        </p:nvSpPr>
        <p:spPr>
          <a:xfrm>
            <a:off x="5773738" y="2293938"/>
            <a:ext cx="1985962" cy="10683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b="1" dirty="0">
                <a:solidFill>
                  <a:srgbClr val="FF0000"/>
                </a:solidFill>
                <a:latin typeface="黑体" panose="02010609060101010101" pitchFamily="49" charset="-122"/>
                <a:ea typeface="黑体" panose="02010609060101010101" pitchFamily="49" charset="-122"/>
              </a:rPr>
              <a:t>无监督学习</a:t>
            </a:r>
            <a:endParaRPr lang="zh-TW" altLang="en-US" sz="2400" b="1" dirty="0">
              <a:solidFill>
                <a:srgbClr val="FF0000"/>
              </a:solidFill>
              <a:latin typeface="黑体" panose="02010609060101010101" pitchFamily="49" charset="-122"/>
              <a:ea typeface="黑体" panose="02010609060101010101" pitchFamily="49" charset="-122"/>
            </a:endParaRPr>
          </a:p>
        </p:txBody>
      </p:sp>
      <p:sp>
        <p:nvSpPr>
          <p:cNvPr id="26" name="矩形 25">
            <a:extLst>
              <a:ext uri="{FF2B5EF4-FFF2-40B4-BE49-F238E27FC236}">
                <a16:creationId xmlns:a16="http://schemas.microsoft.com/office/drawing/2014/main" id="{2F1FB318-4E6A-7863-53F6-9E4FB50FA4D2}"/>
              </a:ext>
            </a:extLst>
          </p:cNvPr>
          <p:cNvSpPr/>
          <p:nvPr/>
        </p:nvSpPr>
        <p:spPr>
          <a:xfrm>
            <a:off x="7935913" y="2298700"/>
            <a:ext cx="2265362" cy="1066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CN" altLang="en-US" sz="2400" b="1" dirty="0">
                <a:solidFill>
                  <a:srgbClr val="FF0000"/>
                </a:solidFill>
                <a:latin typeface="黑体" panose="02010609060101010101" pitchFamily="49" charset="-122"/>
                <a:ea typeface="黑体" panose="02010609060101010101" pitchFamily="49" charset="-122"/>
              </a:rPr>
              <a:t>强化学习</a:t>
            </a:r>
            <a:endParaRPr lang="zh-TW" altLang="en-US" sz="2400" b="1" dirty="0">
              <a:solidFill>
                <a:srgbClr val="FF0000"/>
              </a:solidFill>
              <a:latin typeface="黑体" panose="02010609060101010101" pitchFamily="49" charset="-122"/>
              <a:ea typeface="黑体" panose="02010609060101010101" pitchFamily="49" charset="-122"/>
            </a:endParaRPr>
          </a:p>
        </p:txBody>
      </p:sp>
      <p:sp>
        <p:nvSpPr>
          <p:cNvPr id="33808" name="文字方塊 26">
            <a:extLst>
              <a:ext uri="{FF2B5EF4-FFF2-40B4-BE49-F238E27FC236}">
                <a16:creationId xmlns:a16="http://schemas.microsoft.com/office/drawing/2014/main" id="{624141D0-F74B-35E6-AD2D-066EEF15FDA3}"/>
              </a:ext>
            </a:extLst>
          </p:cNvPr>
          <p:cNvSpPr txBox="1">
            <a:spLocks noChangeArrowheads="1"/>
          </p:cNvSpPr>
          <p:nvPr/>
        </p:nvSpPr>
        <p:spPr bwMode="auto">
          <a:xfrm>
            <a:off x="4197350" y="5345113"/>
            <a:ext cx="2039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solidFill>
                  <a:srgbClr val="0000CC"/>
                </a:solidFill>
                <a:latin typeface="黑体" panose="02010609060101010101" pitchFamily="49" charset="-122"/>
                <a:ea typeface="黑体" panose="02010609060101010101" pitchFamily="49" charset="-122"/>
              </a:rPr>
              <a:t>分类</a:t>
            </a:r>
            <a:endParaRPr lang="zh-TW" altLang="en-US" sz="2400" b="1">
              <a:solidFill>
                <a:srgbClr val="0000CC"/>
              </a:solidFill>
              <a:latin typeface="黑体" panose="02010609060101010101" pitchFamily="49" charset="-122"/>
              <a:ea typeface="黑体" panose="02010609060101010101" pitchFamily="49" charset="-122"/>
            </a:endParaRPr>
          </a:p>
        </p:txBody>
      </p:sp>
      <p:sp>
        <p:nvSpPr>
          <p:cNvPr id="28" name="矩形 27">
            <a:extLst>
              <a:ext uri="{FF2B5EF4-FFF2-40B4-BE49-F238E27FC236}">
                <a16:creationId xmlns:a16="http://schemas.microsoft.com/office/drawing/2014/main" id="{C4FF1184-7C9F-4840-FD8D-9140EE8C665E}"/>
              </a:ext>
            </a:extLst>
          </p:cNvPr>
          <p:cNvSpPr/>
          <p:nvPr/>
        </p:nvSpPr>
        <p:spPr>
          <a:xfrm>
            <a:off x="2876550" y="3902075"/>
            <a:ext cx="4535488" cy="14605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2400" b="1" dirty="0">
              <a:latin typeface="黑体" panose="02010609060101010101" pitchFamily="49" charset="-122"/>
              <a:ea typeface="黑体" panose="02010609060101010101" pitchFamily="49" charset="-122"/>
            </a:endParaRPr>
          </a:p>
        </p:txBody>
      </p:sp>
      <p:sp>
        <p:nvSpPr>
          <p:cNvPr id="20" name="矩形 19">
            <a:extLst>
              <a:ext uri="{FF2B5EF4-FFF2-40B4-BE49-F238E27FC236}">
                <a16:creationId xmlns:a16="http://schemas.microsoft.com/office/drawing/2014/main" id="{3C278C6A-9BD4-F4C5-8A18-781FE3285338}"/>
              </a:ext>
            </a:extLst>
          </p:cNvPr>
          <p:cNvSpPr/>
          <p:nvPr/>
        </p:nvSpPr>
        <p:spPr>
          <a:xfrm>
            <a:off x="5424905" y="4058879"/>
            <a:ext cx="1787219" cy="788709"/>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CN" altLang="en-US" sz="2400" b="1" dirty="0">
                <a:latin typeface="黑体" panose="02010609060101010101" pitchFamily="49" charset="-122"/>
                <a:ea typeface="黑体" panose="02010609060101010101" pitchFamily="49" charset="-122"/>
              </a:rPr>
              <a:t>深度学习</a:t>
            </a:r>
            <a:endParaRPr lang="zh-TW" altLang="en-US" sz="2400" b="1" dirty="0">
              <a:latin typeface="黑体" panose="02010609060101010101" pitchFamily="49" charset="-122"/>
              <a:ea typeface="黑体" panose="02010609060101010101" pitchFamily="49" charset="-122"/>
            </a:endParaRPr>
          </a:p>
        </p:txBody>
      </p:sp>
      <p:sp>
        <p:nvSpPr>
          <p:cNvPr id="21" name="矩形 20">
            <a:extLst>
              <a:ext uri="{FF2B5EF4-FFF2-40B4-BE49-F238E27FC236}">
                <a16:creationId xmlns:a16="http://schemas.microsoft.com/office/drawing/2014/main" id="{40EC407C-C62C-5E01-2F17-7E4785A87E6A}"/>
              </a:ext>
            </a:extLst>
          </p:cNvPr>
          <p:cNvSpPr/>
          <p:nvPr/>
        </p:nvSpPr>
        <p:spPr>
          <a:xfrm>
            <a:off x="3080922" y="4067454"/>
            <a:ext cx="2042970" cy="788709"/>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CN" altLang="en-US" sz="2400" b="1" dirty="0">
                <a:latin typeface="黑体" panose="02010609060101010101" pitchFamily="49" charset="-122"/>
                <a:ea typeface="黑体" panose="02010609060101010101" pitchFamily="49" charset="-122"/>
              </a:rPr>
              <a:t>决策树，支持向量机，</a:t>
            </a:r>
            <a:r>
              <a:rPr lang="en-US" altLang="zh-CN" sz="2400" b="1" dirty="0">
                <a:latin typeface="黑体" panose="02010609060101010101" pitchFamily="49" charset="-122"/>
                <a:ea typeface="黑体" panose="02010609060101010101" pitchFamily="49" charset="-122"/>
              </a:rPr>
              <a:t>…</a:t>
            </a:r>
            <a:endParaRPr lang="zh-TW" altLang="en-US" sz="2400" b="1" dirty="0">
              <a:latin typeface="黑体" panose="02010609060101010101" pitchFamily="49" charset="-122"/>
              <a:ea typeface="黑体" panose="02010609060101010101" pitchFamily="49" charset="-122"/>
            </a:endParaRPr>
          </a:p>
        </p:txBody>
      </p:sp>
      <p:sp>
        <p:nvSpPr>
          <p:cNvPr id="33816" name="文字方塊 28">
            <a:extLst>
              <a:ext uri="{FF2B5EF4-FFF2-40B4-BE49-F238E27FC236}">
                <a16:creationId xmlns:a16="http://schemas.microsoft.com/office/drawing/2014/main" id="{7117021C-FF1A-2306-2282-1D5B56C8DDB9}"/>
              </a:ext>
            </a:extLst>
          </p:cNvPr>
          <p:cNvSpPr txBox="1">
            <a:spLocks noChangeArrowheads="1"/>
          </p:cNvSpPr>
          <p:nvPr/>
        </p:nvSpPr>
        <p:spPr bwMode="auto">
          <a:xfrm>
            <a:off x="3857625" y="4867275"/>
            <a:ext cx="253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黑体" panose="02010609060101010101" pitchFamily="49" charset="-122"/>
                <a:ea typeface="黑体" panose="02010609060101010101" pitchFamily="49" charset="-122"/>
              </a:rPr>
              <a:t>非线性模型</a:t>
            </a:r>
            <a:endParaRPr lang="zh-TW" altLang="en-US" sz="2400" b="1">
              <a:latin typeface="黑体" panose="02010609060101010101" pitchFamily="49" charset="-122"/>
              <a:ea typeface="黑体" panose="02010609060101010101" pitchFamily="49" charset="-122"/>
            </a:endParaRPr>
          </a:p>
        </p:txBody>
      </p:sp>
      <p:cxnSp>
        <p:nvCxnSpPr>
          <p:cNvPr id="32" name="直線單箭頭接點 31">
            <a:extLst>
              <a:ext uri="{FF2B5EF4-FFF2-40B4-BE49-F238E27FC236}">
                <a16:creationId xmlns:a16="http://schemas.microsoft.com/office/drawing/2014/main" id="{CE51BD88-09FA-24DC-83C1-1CD5A6AE49C8}"/>
              </a:ext>
            </a:extLst>
          </p:cNvPr>
          <p:cNvCxnSpPr>
            <a:endCxn id="0" idx="0"/>
          </p:cNvCxnSpPr>
          <p:nvPr/>
        </p:nvCxnSpPr>
        <p:spPr>
          <a:xfrm flipH="1">
            <a:off x="3943350" y="2105025"/>
            <a:ext cx="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05AC9B98-453F-481F-5C62-80D77899B699}"/>
              </a:ext>
            </a:extLst>
          </p:cNvPr>
          <p:cNvCxnSpPr>
            <a:cxnSpLocks/>
          </p:cNvCxnSpPr>
          <p:nvPr/>
        </p:nvCxnSpPr>
        <p:spPr>
          <a:xfrm>
            <a:off x="3943350" y="3411538"/>
            <a:ext cx="0" cy="490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994E0929-96BD-A4B0-51D0-86DEF3FAB542}"/>
              </a:ext>
            </a:extLst>
          </p:cNvPr>
          <p:cNvCxnSpPr/>
          <p:nvPr/>
        </p:nvCxnSpPr>
        <p:spPr>
          <a:xfrm rot="16200000" flipH="1">
            <a:off x="7688263" y="4438650"/>
            <a:ext cx="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820" name="標題 1">
            <a:extLst>
              <a:ext uri="{FF2B5EF4-FFF2-40B4-BE49-F238E27FC236}">
                <a16:creationId xmlns:a16="http://schemas.microsoft.com/office/drawing/2014/main" id="{B899B763-A858-C5BA-16D0-54FDF2AE7317}"/>
              </a:ext>
            </a:extLst>
          </p:cNvPr>
          <p:cNvSpPr>
            <a:spLocks noGrp="1" noChangeArrowheads="1"/>
          </p:cNvSpPr>
          <p:nvPr>
            <p:ph type="title"/>
          </p:nvPr>
        </p:nvSpPr>
        <p:spPr>
          <a:xfrm>
            <a:off x="3251200" y="122238"/>
            <a:ext cx="5689600" cy="684212"/>
          </a:xfrm>
        </p:spPr>
        <p:txBody>
          <a:bodyPr/>
          <a:lstStyle/>
          <a:p>
            <a:r>
              <a:rPr lang="zh-CN" altLang="en-US" b="1">
                <a:solidFill>
                  <a:srgbClr val="0000CC"/>
                </a:solidFill>
                <a:latin typeface="Comic Sans MS" panose="030F0702030302020204" pitchFamily="66" charset="0"/>
                <a:ea typeface="黑体" panose="02010609060101010101" pitchFamily="49" charset="-122"/>
              </a:rPr>
              <a:t>机器学习技术的分类</a:t>
            </a:r>
            <a:endParaRPr lang="en-US" altLang="en-US" b="1">
              <a:solidFill>
                <a:srgbClr val="0000CC"/>
              </a:solidFill>
              <a:latin typeface="Comic Sans MS" panose="030F0702030302020204" pitchFamily="66" charset="0"/>
              <a:ea typeface="黑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字方塊 30">
            <a:extLst>
              <a:ext uri="{FF2B5EF4-FFF2-40B4-BE49-F238E27FC236}">
                <a16:creationId xmlns:a16="http://schemas.microsoft.com/office/drawing/2014/main" id="{7C6F9141-B47A-4A43-7E64-2733FC986C5E}"/>
              </a:ext>
            </a:extLst>
          </p:cNvPr>
          <p:cNvSpPr txBox="1">
            <a:spLocks noChangeArrowheads="1"/>
          </p:cNvSpPr>
          <p:nvPr/>
        </p:nvSpPr>
        <p:spPr bwMode="auto">
          <a:xfrm>
            <a:off x="311150" y="957263"/>
            <a:ext cx="5861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Char char="p"/>
            </a:pPr>
            <a:r>
              <a:rPr lang="zh-CN" altLang="en-US">
                <a:latin typeface="Comic Sans MS" panose="030F0702030302020204" pitchFamily="66" charset="0"/>
                <a:ea typeface="黑体" panose="02010609060101010101" pitchFamily="49" charset="-122"/>
                <a:cs typeface="Times New Roman" panose="02020603050405020304" pitchFamily="18" charset="0"/>
              </a:rPr>
              <a:t>目标函数</a:t>
            </a:r>
            <a:r>
              <a:rPr lang="en-US" altLang="zh-CN"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r>
              <a:rPr lang="zh-CN" altLang="en-US">
                <a:latin typeface="Comic Sans MS" panose="030F0702030302020204" pitchFamily="66" charset="0"/>
                <a:ea typeface="黑体" panose="02010609060101010101" pitchFamily="49" charset="-122"/>
                <a:cs typeface="Times New Roman" panose="02020603050405020304" pitchFamily="18" charset="0"/>
              </a:rPr>
              <a:t>的输出是“标量”</a:t>
            </a:r>
            <a:endParaRPr lang="zh-TW" altLang="en-US">
              <a:latin typeface="Comic Sans MS" panose="030F0702030302020204" pitchFamily="66" charset="0"/>
              <a:ea typeface="黑体" panose="02010609060101010101" pitchFamily="49" charset="-122"/>
              <a:cs typeface="Times New Roman" panose="02020603050405020304" pitchFamily="18" charset="0"/>
            </a:endParaRPr>
          </a:p>
        </p:txBody>
      </p:sp>
      <p:sp>
        <p:nvSpPr>
          <p:cNvPr id="65" name="矩形 64">
            <a:extLst>
              <a:ext uri="{FF2B5EF4-FFF2-40B4-BE49-F238E27FC236}">
                <a16:creationId xmlns:a16="http://schemas.microsoft.com/office/drawing/2014/main" id="{70F26420-D3DB-51C8-1DFA-7773824E1FE2}"/>
              </a:ext>
            </a:extLst>
          </p:cNvPr>
          <p:cNvSpPr/>
          <p:nvPr/>
        </p:nvSpPr>
        <p:spPr>
          <a:xfrm>
            <a:off x="5884863" y="1989138"/>
            <a:ext cx="866775" cy="1143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en-US" altLang="zh-TW" sz="36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sz="36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20" name="文字方塊 65">
            <a:extLst>
              <a:ext uri="{FF2B5EF4-FFF2-40B4-BE49-F238E27FC236}">
                <a16:creationId xmlns:a16="http://schemas.microsoft.com/office/drawing/2014/main" id="{6452967F-6A52-63A4-199F-CF2D4DE16F73}"/>
              </a:ext>
            </a:extLst>
          </p:cNvPr>
          <p:cNvSpPr txBox="1">
            <a:spLocks noChangeArrowheads="1"/>
          </p:cNvSpPr>
          <p:nvPr/>
        </p:nvSpPr>
        <p:spPr bwMode="auto">
          <a:xfrm>
            <a:off x="3836988" y="1919288"/>
            <a:ext cx="1339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82</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平方</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21" name="文字方塊 66">
            <a:extLst>
              <a:ext uri="{FF2B5EF4-FFF2-40B4-BE49-F238E27FC236}">
                <a16:creationId xmlns:a16="http://schemas.microsoft.com/office/drawing/2014/main" id="{F43953C7-DCB1-1A49-9E16-22910F7E5CB1}"/>
              </a:ext>
            </a:extLst>
          </p:cNvPr>
          <p:cNvSpPr txBox="1">
            <a:spLocks noChangeArrowheads="1"/>
          </p:cNvSpPr>
          <p:nvPr/>
        </p:nvSpPr>
        <p:spPr bwMode="auto">
          <a:xfrm>
            <a:off x="3827463" y="2420938"/>
            <a:ext cx="124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latin typeface="Comic Sans MS" panose="030F0702030302020204" pitchFamily="66" charset="0"/>
                <a:ea typeface="黑体" panose="02010609060101010101" pitchFamily="49" charset="-122"/>
                <a:cs typeface="Times New Roman" panose="02020603050405020304" pitchFamily="18" charset="0"/>
              </a:rPr>
              <a:t>学区房</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22" name="文字方塊 67">
            <a:extLst>
              <a:ext uri="{FF2B5EF4-FFF2-40B4-BE49-F238E27FC236}">
                <a16:creationId xmlns:a16="http://schemas.microsoft.com/office/drawing/2014/main" id="{429A048A-FA4F-CDF3-9087-9EC49D9745F8}"/>
              </a:ext>
            </a:extLst>
          </p:cNvPr>
          <p:cNvSpPr txBox="1">
            <a:spLocks noChangeArrowheads="1"/>
          </p:cNvSpPr>
          <p:nvPr/>
        </p:nvSpPr>
        <p:spPr bwMode="auto">
          <a:xfrm>
            <a:off x="3983038" y="2806700"/>
            <a:ext cx="77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23" name="文字方塊 68">
            <a:extLst>
              <a:ext uri="{FF2B5EF4-FFF2-40B4-BE49-F238E27FC236}">
                <a16:creationId xmlns:a16="http://schemas.microsoft.com/office/drawing/2014/main" id="{C69C40B3-9EA7-408A-7C71-FB00CCB528A6}"/>
              </a:ext>
            </a:extLst>
          </p:cNvPr>
          <p:cNvSpPr txBox="1">
            <a:spLocks noChangeArrowheads="1"/>
          </p:cNvSpPr>
          <p:nvPr/>
        </p:nvSpPr>
        <p:spPr bwMode="auto">
          <a:xfrm>
            <a:off x="7359650" y="2319338"/>
            <a:ext cx="1128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150</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万</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70" name="直線單箭頭接點 69">
            <a:extLst>
              <a:ext uri="{FF2B5EF4-FFF2-40B4-BE49-F238E27FC236}">
                <a16:creationId xmlns:a16="http://schemas.microsoft.com/office/drawing/2014/main" id="{5CC29E42-526E-B093-F08F-08BC9F78AD8D}"/>
              </a:ext>
            </a:extLst>
          </p:cNvPr>
          <p:cNvCxnSpPr/>
          <p:nvPr/>
        </p:nvCxnSpPr>
        <p:spPr>
          <a:xfrm>
            <a:off x="5235575" y="2168525"/>
            <a:ext cx="6492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6805A95F-1E9C-7B3A-BA6E-B789BB951768}"/>
              </a:ext>
            </a:extLst>
          </p:cNvPr>
          <p:cNvCxnSpPr>
            <a:cxnSpLocks/>
          </p:cNvCxnSpPr>
          <p:nvPr/>
        </p:nvCxnSpPr>
        <p:spPr>
          <a:xfrm>
            <a:off x="5235575" y="2636838"/>
            <a:ext cx="6492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A0871234-2DF1-D965-A11D-038D894FFEEB}"/>
              </a:ext>
            </a:extLst>
          </p:cNvPr>
          <p:cNvCxnSpPr/>
          <p:nvPr/>
        </p:nvCxnSpPr>
        <p:spPr>
          <a:xfrm>
            <a:off x="6751638" y="2565400"/>
            <a:ext cx="6365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5165D454-34A0-2D6A-3627-353AC4F651BC}"/>
              </a:ext>
            </a:extLst>
          </p:cNvPr>
          <p:cNvCxnSpPr/>
          <p:nvPr/>
        </p:nvCxnSpPr>
        <p:spPr>
          <a:xfrm flipV="1">
            <a:off x="5235575" y="3068638"/>
            <a:ext cx="6492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F1CC4EFB-7D78-BD87-09EC-D94423DFBD58}"/>
              </a:ext>
            </a:extLst>
          </p:cNvPr>
          <p:cNvCxnSpPr>
            <a:cxnSpLocks/>
          </p:cNvCxnSpPr>
          <p:nvPr/>
        </p:nvCxnSpPr>
        <p:spPr>
          <a:xfrm>
            <a:off x="1524000" y="33528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829" name="文字方塊 87">
            <a:extLst>
              <a:ext uri="{FF2B5EF4-FFF2-40B4-BE49-F238E27FC236}">
                <a16:creationId xmlns:a16="http://schemas.microsoft.com/office/drawing/2014/main" id="{4E0CBABB-2B09-F6CD-6175-AA6E508DE271}"/>
              </a:ext>
            </a:extLst>
          </p:cNvPr>
          <p:cNvSpPr txBox="1">
            <a:spLocks noChangeArrowheads="1"/>
          </p:cNvSpPr>
          <p:nvPr/>
        </p:nvSpPr>
        <p:spPr bwMode="auto">
          <a:xfrm>
            <a:off x="2725738" y="4656138"/>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72</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平方，学区房</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0" name="文字方塊 89">
            <a:extLst>
              <a:ext uri="{FF2B5EF4-FFF2-40B4-BE49-F238E27FC236}">
                <a16:creationId xmlns:a16="http://schemas.microsoft.com/office/drawing/2014/main" id="{E7C42A8F-FCFC-C2F3-8ABE-285303CA1C12}"/>
              </a:ext>
            </a:extLst>
          </p:cNvPr>
          <p:cNvSpPr txBox="1">
            <a:spLocks noChangeArrowheads="1"/>
          </p:cNvSpPr>
          <p:nvPr/>
        </p:nvSpPr>
        <p:spPr bwMode="auto">
          <a:xfrm>
            <a:off x="8166100" y="4656138"/>
            <a:ext cx="2643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130</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万</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1" name="文字方塊 90">
            <a:extLst>
              <a:ext uri="{FF2B5EF4-FFF2-40B4-BE49-F238E27FC236}">
                <a16:creationId xmlns:a16="http://schemas.microsoft.com/office/drawing/2014/main" id="{BF0084C7-3C05-181A-AB5A-251E7C5B784A}"/>
              </a:ext>
            </a:extLst>
          </p:cNvPr>
          <p:cNvSpPr txBox="1">
            <a:spLocks noChangeArrowheads="1"/>
          </p:cNvSpPr>
          <p:nvPr/>
        </p:nvSpPr>
        <p:spPr bwMode="auto">
          <a:xfrm>
            <a:off x="231775" y="3551238"/>
            <a:ext cx="264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36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训练数据</a:t>
            </a:r>
            <a:endParaRPr lang="zh-TW" altLang="en-US" sz="36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2" name="文字方塊 91">
            <a:extLst>
              <a:ext uri="{FF2B5EF4-FFF2-40B4-BE49-F238E27FC236}">
                <a16:creationId xmlns:a16="http://schemas.microsoft.com/office/drawing/2014/main" id="{84D532D7-0E9C-1E6C-DDA5-08BCDA875CA2}"/>
              </a:ext>
            </a:extLst>
          </p:cNvPr>
          <p:cNvSpPr txBox="1">
            <a:spLocks noChangeArrowheads="1"/>
          </p:cNvSpPr>
          <p:nvPr/>
        </p:nvSpPr>
        <p:spPr bwMode="auto">
          <a:xfrm>
            <a:off x="2727325" y="5937250"/>
            <a:ext cx="276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80</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平方，非学区房</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3" name="文字方塊 93">
            <a:extLst>
              <a:ext uri="{FF2B5EF4-FFF2-40B4-BE49-F238E27FC236}">
                <a16:creationId xmlns:a16="http://schemas.microsoft.com/office/drawing/2014/main" id="{4D4243CF-2D72-3EB5-F888-DD57F2270DCB}"/>
              </a:ext>
            </a:extLst>
          </p:cNvPr>
          <p:cNvSpPr txBox="1">
            <a:spLocks noChangeArrowheads="1"/>
          </p:cNvSpPr>
          <p:nvPr/>
        </p:nvSpPr>
        <p:spPr bwMode="auto">
          <a:xfrm>
            <a:off x="8178800" y="5937250"/>
            <a:ext cx="249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latin typeface="Comic Sans MS" panose="030F0702030302020204" pitchFamily="66" charset="0"/>
                <a:ea typeface="黑体" panose="02010609060101010101" pitchFamily="49" charset="-122"/>
                <a:cs typeface="Times New Roman" panose="02020603050405020304" pitchFamily="18" charset="0"/>
              </a:rPr>
              <a:t>120</a:t>
            </a:r>
            <a:r>
              <a:rPr lang="zh-CN" altLang="en-US" sz="2400" b="1">
                <a:latin typeface="Comic Sans MS" panose="030F0702030302020204" pitchFamily="66" charset="0"/>
                <a:ea typeface="黑体" panose="02010609060101010101" pitchFamily="49" charset="-122"/>
                <a:cs typeface="Times New Roman" panose="02020603050405020304" pitchFamily="18" charset="0"/>
              </a:rPr>
              <a:t>万</a:t>
            </a:r>
            <a:endParaRPr lang="zh-TW" altLang="en-US" sz="2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4" name="文字方塊 14">
            <a:extLst>
              <a:ext uri="{FF2B5EF4-FFF2-40B4-BE49-F238E27FC236}">
                <a16:creationId xmlns:a16="http://schemas.microsoft.com/office/drawing/2014/main" id="{CE150A6F-DC29-913A-0292-4DFC82BEBB2A}"/>
              </a:ext>
            </a:extLst>
          </p:cNvPr>
          <p:cNvSpPr txBox="1">
            <a:spLocks noChangeArrowheads="1"/>
          </p:cNvSpPr>
          <p:nvPr/>
        </p:nvSpPr>
        <p:spPr bwMode="auto">
          <a:xfrm>
            <a:off x="1552575" y="4179888"/>
            <a:ext cx="163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a:latin typeface="Comic Sans MS" panose="030F0702030302020204" pitchFamily="66" charset="0"/>
                <a:ea typeface="黑体" panose="02010609060101010101" pitchFamily="49" charset="-122"/>
                <a:cs typeface="Times New Roman" panose="02020603050405020304" pitchFamily="18" charset="0"/>
              </a:rPr>
              <a:t>输入</a:t>
            </a:r>
            <a:r>
              <a:rPr lang="en-US" altLang="zh-TW" b="1">
                <a:latin typeface="Comic Sans MS" panose="030F0702030302020204" pitchFamily="66" charset="0"/>
                <a:ea typeface="黑体" panose="02010609060101010101" pitchFamily="49" charset="-122"/>
                <a:cs typeface="Times New Roman" panose="02020603050405020304" pitchFamily="18" charset="0"/>
              </a:rPr>
              <a:t>:</a:t>
            </a: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5" name="文字方塊 94">
            <a:extLst>
              <a:ext uri="{FF2B5EF4-FFF2-40B4-BE49-F238E27FC236}">
                <a16:creationId xmlns:a16="http://schemas.microsoft.com/office/drawing/2014/main" id="{A1CCA573-967A-B7FD-0807-800EDE5B8C61}"/>
              </a:ext>
            </a:extLst>
          </p:cNvPr>
          <p:cNvSpPr txBox="1">
            <a:spLocks noChangeArrowheads="1"/>
          </p:cNvSpPr>
          <p:nvPr/>
        </p:nvSpPr>
        <p:spPr bwMode="auto">
          <a:xfrm>
            <a:off x="1604963" y="5394325"/>
            <a:ext cx="163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a:latin typeface="Comic Sans MS" panose="030F0702030302020204" pitchFamily="66" charset="0"/>
                <a:ea typeface="黑体" panose="02010609060101010101" pitchFamily="49" charset="-122"/>
                <a:cs typeface="Times New Roman" panose="02020603050405020304" pitchFamily="18" charset="0"/>
              </a:rPr>
              <a:t>输入</a:t>
            </a:r>
            <a:r>
              <a:rPr lang="en-US" altLang="zh-TW" b="1">
                <a:latin typeface="Comic Sans MS" panose="030F0702030302020204" pitchFamily="66" charset="0"/>
                <a:ea typeface="黑体" panose="02010609060101010101" pitchFamily="49" charset="-122"/>
                <a:cs typeface="Times New Roman" panose="02020603050405020304" pitchFamily="18" charset="0"/>
              </a:rPr>
              <a:t>:</a:t>
            </a: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6" name="文字方塊 95">
            <a:extLst>
              <a:ext uri="{FF2B5EF4-FFF2-40B4-BE49-F238E27FC236}">
                <a16:creationId xmlns:a16="http://schemas.microsoft.com/office/drawing/2014/main" id="{E7C4F254-9B70-2EBB-37ED-D0B69C7313B2}"/>
              </a:ext>
            </a:extLst>
          </p:cNvPr>
          <p:cNvSpPr txBox="1">
            <a:spLocks noChangeArrowheads="1"/>
          </p:cNvSpPr>
          <p:nvPr/>
        </p:nvSpPr>
        <p:spPr bwMode="auto">
          <a:xfrm>
            <a:off x="6846888" y="4179888"/>
            <a:ext cx="1638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a:latin typeface="Comic Sans MS" panose="030F0702030302020204" pitchFamily="66" charset="0"/>
                <a:ea typeface="黑体" panose="02010609060101010101" pitchFamily="49" charset="-122"/>
                <a:cs typeface="Times New Roman" panose="02020603050405020304" pitchFamily="18" charset="0"/>
              </a:rPr>
              <a:t>输出</a:t>
            </a:r>
            <a:r>
              <a:rPr lang="en-US" altLang="zh-TW" b="1">
                <a:latin typeface="Comic Sans MS" panose="030F0702030302020204" pitchFamily="66" charset="0"/>
                <a:ea typeface="黑体" panose="02010609060101010101" pitchFamily="49" charset="-122"/>
                <a:cs typeface="Times New Roman" panose="02020603050405020304" pitchFamily="18" charset="0"/>
              </a:rPr>
              <a:t>:</a:t>
            </a: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7" name="文字方塊 96">
            <a:extLst>
              <a:ext uri="{FF2B5EF4-FFF2-40B4-BE49-F238E27FC236}">
                <a16:creationId xmlns:a16="http://schemas.microsoft.com/office/drawing/2014/main" id="{69301DF2-1B84-7444-EEB5-8808B8F2C869}"/>
              </a:ext>
            </a:extLst>
          </p:cNvPr>
          <p:cNvSpPr txBox="1">
            <a:spLocks noChangeArrowheads="1"/>
          </p:cNvSpPr>
          <p:nvPr/>
        </p:nvSpPr>
        <p:spPr bwMode="auto">
          <a:xfrm>
            <a:off x="6899275" y="5394325"/>
            <a:ext cx="1638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a:latin typeface="Comic Sans MS" panose="030F0702030302020204" pitchFamily="66" charset="0"/>
                <a:ea typeface="黑体" panose="02010609060101010101" pitchFamily="49" charset="-122"/>
                <a:cs typeface="Times New Roman" panose="02020603050405020304" pitchFamily="18" charset="0"/>
              </a:rPr>
              <a:t>输出</a:t>
            </a:r>
            <a:r>
              <a:rPr lang="en-US" altLang="zh-TW" b="1">
                <a:latin typeface="Comic Sans MS" panose="030F0702030302020204" pitchFamily="66" charset="0"/>
                <a:ea typeface="黑体" panose="02010609060101010101" pitchFamily="49" charset="-122"/>
                <a:cs typeface="Times New Roman" panose="02020603050405020304" pitchFamily="18" charset="0"/>
              </a:rPr>
              <a:t>:</a:t>
            </a: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8" name="標題 1">
            <a:extLst>
              <a:ext uri="{FF2B5EF4-FFF2-40B4-BE49-F238E27FC236}">
                <a16:creationId xmlns:a16="http://schemas.microsoft.com/office/drawing/2014/main" id="{1422B0FF-EE66-ACD9-7535-9ABA06DB6C76}"/>
              </a:ext>
            </a:extLst>
          </p:cNvPr>
          <p:cNvSpPr>
            <a:spLocks noGrp="1" noChangeArrowheads="1"/>
          </p:cNvSpPr>
          <p:nvPr>
            <p:ph type="title"/>
          </p:nvPr>
        </p:nvSpPr>
        <p:spPr>
          <a:xfrm>
            <a:off x="3241675" y="0"/>
            <a:ext cx="5689600" cy="684213"/>
          </a:xfrm>
        </p:spPr>
        <p:txBody>
          <a:bodyPr/>
          <a:lstStyle/>
          <a:p>
            <a:r>
              <a:rPr lang="zh-CN" altLang="en-US">
                <a:solidFill>
                  <a:srgbClr val="0000CC"/>
                </a:solidFill>
                <a:latin typeface="Comic Sans MS" panose="030F0702030302020204" pitchFamily="66" charset="0"/>
                <a:ea typeface="黑体" panose="02010609060101010101" pitchFamily="49" charset="-122"/>
              </a:rPr>
              <a:t>回归问题</a:t>
            </a:r>
            <a:endParaRPr lang="en-US" altLang="en-US">
              <a:solidFill>
                <a:srgbClr val="0000CC"/>
              </a:solidFill>
              <a:latin typeface="Comic Sans MS" panose="030F0702030302020204" pitchFamily="66" charset="0"/>
              <a:ea typeface="黑体" panose="02010609060101010101"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B6B4FDD4-BAF7-EB27-4291-2AF25643D9D1}"/>
              </a:ext>
            </a:extLst>
          </p:cNvPr>
          <p:cNvSpPr/>
          <p:nvPr/>
        </p:nvSpPr>
        <p:spPr>
          <a:xfrm>
            <a:off x="428625" y="3736975"/>
            <a:ext cx="4719638" cy="2159000"/>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7" name="文字方塊 6">
            <a:extLst>
              <a:ext uri="{FF2B5EF4-FFF2-40B4-BE49-F238E27FC236}">
                <a16:creationId xmlns:a16="http://schemas.microsoft.com/office/drawing/2014/main" id="{E1950327-E11B-7E37-B495-A1D0238C1999}"/>
              </a:ext>
            </a:extLst>
          </p:cNvPr>
          <p:cNvSpPr txBox="1"/>
          <p:nvPr/>
        </p:nvSpPr>
        <p:spPr>
          <a:xfrm>
            <a:off x="88900" y="1724025"/>
            <a:ext cx="2670175"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defRPr/>
            </a:pPr>
            <a:r>
              <a:rPr lang="zh-CN" altLang="en-US" sz="2400" dirty="0">
                <a:latin typeface="Comic Sans MS" panose="030F0702030302020204" pitchFamily="66" charset="0"/>
                <a:ea typeface="黑体" panose="02010609060101010101" pitchFamily="49" charset="-122"/>
              </a:rPr>
              <a:t>回归</a:t>
            </a:r>
            <a:endParaRPr lang="zh-TW" altLang="en-US" sz="2400" dirty="0">
              <a:latin typeface="Comic Sans MS" panose="030F0702030302020204" pitchFamily="66" charset="0"/>
              <a:ea typeface="黑体" panose="02010609060101010101" pitchFamily="49" charset="-122"/>
            </a:endParaRPr>
          </a:p>
        </p:txBody>
      </p:sp>
      <p:sp>
        <p:nvSpPr>
          <p:cNvPr id="10" name="矩形 9">
            <a:extLst>
              <a:ext uri="{FF2B5EF4-FFF2-40B4-BE49-F238E27FC236}">
                <a16:creationId xmlns:a16="http://schemas.microsoft.com/office/drawing/2014/main" id="{C3237F96-8B38-C7B0-67B5-54753507F003}"/>
              </a:ext>
            </a:extLst>
          </p:cNvPr>
          <p:cNvSpPr/>
          <p:nvPr/>
        </p:nvSpPr>
        <p:spPr>
          <a:xfrm>
            <a:off x="88900" y="2514600"/>
            <a:ext cx="2670175" cy="3394075"/>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latin typeface="Comic Sans MS" panose="030F0702030302020204" pitchFamily="66" charset="0"/>
              <a:ea typeface="黑体" panose="02010609060101010101" pitchFamily="49" charset="-122"/>
            </a:endParaRPr>
          </a:p>
        </p:txBody>
      </p:sp>
      <p:sp>
        <p:nvSpPr>
          <p:cNvPr id="36869" name="文字方塊 26">
            <a:extLst>
              <a:ext uri="{FF2B5EF4-FFF2-40B4-BE49-F238E27FC236}">
                <a16:creationId xmlns:a16="http://schemas.microsoft.com/office/drawing/2014/main" id="{D729B88B-D4A1-480C-386B-FBA3A7520995}"/>
              </a:ext>
            </a:extLst>
          </p:cNvPr>
          <p:cNvSpPr txBox="1">
            <a:spLocks noChangeArrowheads="1"/>
          </p:cNvSpPr>
          <p:nvPr/>
        </p:nvSpPr>
        <p:spPr bwMode="auto">
          <a:xfrm>
            <a:off x="1657350" y="5434013"/>
            <a:ext cx="2039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latin typeface="Comic Sans MS" panose="030F0702030302020204" pitchFamily="66" charset="0"/>
                <a:ea typeface="黑体" panose="02010609060101010101" pitchFamily="49" charset="-122"/>
              </a:rPr>
              <a:t>分类</a:t>
            </a:r>
            <a:endParaRPr lang="zh-TW" altLang="en-US" sz="2400">
              <a:latin typeface="Comic Sans MS" panose="030F0702030302020204" pitchFamily="66" charset="0"/>
              <a:ea typeface="黑体" panose="02010609060101010101" pitchFamily="49" charset="-122"/>
            </a:endParaRPr>
          </a:p>
        </p:txBody>
      </p:sp>
      <p:cxnSp>
        <p:nvCxnSpPr>
          <p:cNvPr id="32" name="直線單箭頭接點 31">
            <a:extLst>
              <a:ext uri="{FF2B5EF4-FFF2-40B4-BE49-F238E27FC236}">
                <a16:creationId xmlns:a16="http://schemas.microsoft.com/office/drawing/2014/main" id="{96EBD3D6-12E3-D961-429B-C2E57A92F9D2}"/>
              </a:ext>
            </a:extLst>
          </p:cNvPr>
          <p:cNvCxnSpPr/>
          <p:nvPr/>
        </p:nvCxnSpPr>
        <p:spPr>
          <a:xfrm flipH="1">
            <a:off x="1403350" y="2193925"/>
            <a:ext cx="0" cy="60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871" name="內容版面配置區 2">
            <a:extLst>
              <a:ext uri="{FF2B5EF4-FFF2-40B4-BE49-F238E27FC236}">
                <a16:creationId xmlns:a16="http://schemas.microsoft.com/office/drawing/2014/main" id="{FF3FF56B-85C7-711C-6C44-3A91F49A3FBE}"/>
              </a:ext>
            </a:extLst>
          </p:cNvPr>
          <p:cNvSpPr>
            <a:spLocks noGrp="1" noChangeArrowheads="1"/>
          </p:cNvSpPr>
          <p:nvPr>
            <p:ph sz="half" idx="1"/>
          </p:nvPr>
        </p:nvSpPr>
        <p:spPr>
          <a:xfrm>
            <a:off x="4654550" y="2346325"/>
            <a:ext cx="4038600" cy="608013"/>
          </a:xfrm>
        </p:spPr>
        <p:txBody>
          <a:bodyPr/>
          <a:lstStyle/>
          <a:p>
            <a:pPr>
              <a:buFont typeface="Wingdings" panose="05000000000000000000" pitchFamily="2" charset="2"/>
              <a:buChar char="§"/>
            </a:pPr>
            <a:r>
              <a:rPr lang="zh-CN" altLang="en-US" b="1">
                <a:latin typeface="Comic Sans MS" panose="030F0702030302020204" pitchFamily="66" charset="0"/>
                <a:ea typeface="黑体" panose="02010609060101010101" pitchFamily="49" charset="-122"/>
                <a:cs typeface="Times New Roman" panose="02020603050405020304" pitchFamily="18" charset="0"/>
              </a:rPr>
              <a:t>二分类</a:t>
            </a: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67587" name="內容版面配置區 3">
            <a:extLst>
              <a:ext uri="{FF2B5EF4-FFF2-40B4-BE49-F238E27FC236}">
                <a16:creationId xmlns:a16="http://schemas.microsoft.com/office/drawing/2014/main" id="{A77E111A-6448-A572-9B3B-EF497ED4E631}"/>
              </a:ext>
            </a:extLst>
          </p:cNvPr>
          <p:cNvSpPr txBox="1">
            <a:spLocks noChangeArrowheads="1"/>
          </p:cNvSpPr>
          <p:nvPr/>
        </p:nvSpPr>
        <p:spPr>
          <a:xfrm>
            <a:off x="8153400" y="2325688"/>
            <a:ext cx="4038600" cy="95408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Wingdings" panose="05000000000000000000" pitchFamily="2" charset="2"/>
              <a:buChar char="§"/>
              <a:defRPr/>
            </a:pPr>
            <a:r>
              <a:rPr lang="zh-CN" altLang="en-US" b="1" kern="0" dirty="0">
                <a:latin typeface="Comic Sans MS" panose="030F0702030302020204" pitchFamily="66" charset="0"/>
                <a:ea typeface="黑体" panose="02010609060101010101" pitchFamily="49" charset="-122"/>
                <a:cs typeface="Times New Roman" panose="02020603050405020304" pitchFamily="18" charset="0"/>
              </a:rPr>
              <a:t>多分类</a:t>
            </a:r>
            <a:endParaRPr lang="zh-TW" altLang="en-US" b="1" kern="0" dirty="0">
              <a:latin typeface="Comic Sans MS" panose="030F0702030302020204" pitchFamily="66" charset="0"/>
              <a:ea typeface="黑体" panose="02010609060101010101" pitchFamily="49" charset="-122"/>
              <a:cs typeface="Times New Roman" panose="02020603050405020304" pitchFamily="18" charset="0"/>
            </a:endParaRPr>
          </a:p>
          <a:p>
            <a:pPr>
              <a:defRPr/>
            </a:pPr>
            <a:endParaRPr lang="zh-TW" altLang="en-US" b="1" kern="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82DADF17-D915-674E-3C95-BE87AAC6FB90}"/>
              </a:ext>
            </a:extLst>
          </p:cNvPr>
          <p:cNvSpPr/>
          <p:nvPr/>
        </p:nvSpPr>
        <p:spPr>
          <a:xfrm>
            <a:off x="5478463" y="4373563"/>
            <a:ext cx="1901825"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en-US" sz="2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函数</a:t>
            </a:r>
            <a:r>
              <a:rPr lang="en-US" altLang="zh-TW" sz="2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 </a:t>
            </a:r>
            <a:r>
              <a:rPr lang="en-US" altLang="zh-TW" sz="24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sz="24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id="{9B51517F-2142-C695-B0A0-6CC9DF1574B4}"/>
              </a:ext>
            </a:extLst>
          </p:cNvPr>
          <p:cNvSpPr/>
          <p:nvPr/>
        </p:nvSpPr>
        <p:spPr>
          <a:xfrm>
            <a:off x="8967788" y="4324350"/>
            <a:ext cx="1900237"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en-US" sz="2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函数</a:t>
            </a:r>
            <a:r>
              <a:rPr lang="en-US" altLang="zh-TW" sz="2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 </a:t>
            </a:r>
            <a:r>
              <a:rPr lang="en-US" altLang="zh-TW" sz="24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sz="24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75" name="文字方塊 6">
            <a:extLst>
              <a:ext uri="{FF2B5EF4-FFF2-40B4-BE49-F238E27FC236}">
                <a16:creationId xmlns:a16="http://schemas.microsoft.com/office/drawing/2014/main" id="{DB44255F-E4F9-92EC-8797-3CAC2BE9064F}"/>
              </a:ext>
            </a:extLst>
          </p:cNvPr>
          <p:cNvSpPr txBox="1">
            <a:spLocks noChangeArrowheads="1"/>
          </p:cNvSpPr>
          <p:nvPr/>
        </p:nvSpPr>
        <p:spPr bwMode="auto">
          <a:xfrm>
            <a:off x="5311775" y="5662613"/>
            <a:ext cx="223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输入</a:t>
            </a:r>
            <a:endParaRPr lang="zh-TW" altLang="en-US" sz="28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76" name="文字方塊 7">
            <a:extLst>
              <a:ext uri="{FF2B5EF4-FFF2-40B4-BE49-F238E27FC236}">
                <a16:creationId xmlns:a16="http://schemas.microsoft.com/office/drawing/2014/main" id="{5D628E15-9270-5F61-47C9-57EC19FBE4B3}"/>
              </a:ext>
            </a:extLst>
          </p:cNvPr>
          <p:cNvSpPr txBox="1">
            <a:spLocks noChangeArrowheads="1"/>
          </p:cNvSpPr>
          <p:nvPr/>
        </p:nvSpPr>
        <p:spPr bwMode="auto">
          <a:xfrm>
            <a:off x="8793163" y="5613400"/>
            <a:ext cx="223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输入</a:t>
            </a:r>
            <a:endParaRPr lang="zh-TW" altLang="en-US" sz="28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9" name="向下箭號 8">
            <a:extLst>
              <a:ext uri="{FF2B5EF4-FFF2-40B4-BE49-F238E27FC236}">
                <a16:creationId xmlns:a16="http://schemas.microsoft.com/office/drawing/2014/main" id="{9373443A-EA2A-77D8-26B0-1A7EFF816345}"/>
              </a:ext>
            </a:extLst>
          </p:cNvPr>
          <p:cNvSpPr/>
          <p:nvPr/>
        </p:nvSpPr>
        <p:spPr>
          <a:xfrm flipV="1">
            <a:off x="6184900" y="5094288"/>
            <a:ext cx="488950" cy="6032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2" name="向下箭號 9">
            <a:extLst>
              <a:ext uri="{FF2B5EF4-FFF2-40B4-BE49-F238E27FC236}">
                <a16:creationId xmlns:a16="http://schemas.microsoft.com/office/drawing/2014/main" id="{8ABCA017-A22D-68CE-CCCA-265B413042CC}"/>
              </a:ext>
            </a:extLst>
          </p:cNvPr>
          <p:cNvSpPr/>
          <p:nvPr/>
        </p:nvSpPr>
        <p:spPr>
          <a:xfrm flipV="1">
            <a:off x="9640888" y="5021263"/>
            <a:ext cx="488950" cy="6032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11" name="向下箭號 10">
            <a:extLst>
              <a:ext uri="{FF2B5EF4-FFF2-40B4-BE49-F238E27FC236}">
                <a16:creationId xmlns:a16="http://schemas.microsoft.com/office/drawing/2014/main" id="{768923F1-FE8C-A453-7DDB-22130B0FA033}"/>
              </a:ext>
            </a:extLst>
          </p:cNvPr>
          <p:cNvSpPr/>
          <p:nvPr/>
        </p:nvSpPr>
        <p:spPr>
          <a:xfrm flipV="1">
            <a:off x="6184900" y="3736975"/>
            <a:ext cx="488950" cy="6032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12" name="向下箭號 11">
            <a:extLst>
              <a:ext uri="{FF2B5EF4-FFF2-40B4-BE49-F238E27FC236}">
                <a16:creationId xmlns:a16="http://schemas.microsoft.com/office/drawing/2014/main" id="{4ADD18F5-3A8A-6FE8-1121-730C5B56603A}"/>
              </a:ext>
            </a:extLst>
          </p:cNvPr>
          <p:cNvSpPr/>
          <p:nvPr/>
        </p:nvSpPr>
        <p:spPr>
          <a:xfrm flipV="1">
            <a:off x="9640888" y="3687763"/>
            <a:ext cx="488950" cy="6032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81" name="文字方塊 12">
            <a:extLst>
              <a:ext uri="{FF2B5EF4-FFF2-40B4-BE49-F238E27FC236}">
                <a16:creationId xmlns:a16="http://schemas.microsoft.com/office/drawing/2014/main" id="{59DF58A6-86F8-1CBF-5BCB-9427834A1047}"/>
              </a:ext>
            </a:extLst>
          </p:cNvPr>
          <p:cNvSpPr txBox="1">
            <a:spLocks noChangeArrowheads="1"/>
          </p:cNvSpPr>
          <p:nvPr/>
        </p:nvSpPr>
        <p:spPr bwMode="auto">
          <a:xfrm>
            <a:off x="5443538" y="3205163"/>
            <a:ext cx="193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b="1">
                <a:latin typeface="Comic Sans MS" panose="030F0702030302020204" pitchFamily="66" charset="0"/>
                <a:ea typeface="黑体" panose="02010609060101010101" pitchFamily="49" charset="-122"/>
                <a:cs typeface="Times New Roman" panose="02020603050405020304" pitchFamily="18" charset="0"/>
              </a:rPr>
              <a:t>Yes or No</a:t>
            </a:r>
            <a:endParaRPr lang="zh-TW" altLang="en-US" sz="28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82" name="文字方塊 13">
            <a:extLst>
              <a:ext uri="{FF2B5EF4-FFF2-40B4-BE49-F238E27FC236}">
                <a16:creationId xmlns:a16="http://schemas.microsoft.com/office/drawing/2014/main" id="{76496DA9-DBC5-8263-ABE1-E91B3260DB89}"/>
              </a:ext>
            </a:extLst>
          </p:cNvPr>
          <p:cNvSpPr txBox="1">
            <a:spLocks noChangeArrowheads="1"/>
          </p:cNvSpPr>
          <p:nvPr/>
        </p:nvSpPr>
        <p:spPr bwMode="auto">
          <a:xfrm>
            <a:off x="7918450" y="3192463"/>
            <a:ext cx="427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类别</a:t>
            </a:r>
            <a:r>
              <a:rPr lang="en-US" altLang="zh-TW" sz="2800" b="1">
                <a:latin typeface="Comic Sans MS" panose="030F0702030302020204" pitchFamily="66" charset="0"/>
                <a:ea typeface="黑体" panose="02010609060101010101" pitchFamily="49" charset="-122"/>
                <a:cs typeface="Times New Roman" panose="02020603050405020304" pitchFamily="18" charset="0"/>
              </a:rPr>
              <a:t> 1,</a:t>
            </a:r>
            <a:r>
              <a:rPr lang="zh-CN" altLang="en-US" sz="2800" b="1">
                <a:latin typeface="Comic Sans MS" panose="030F0702030302020204" pitchFamily="66" charset="0"/>
                <a:ea typeface="黑体" panose="02010609060101010101" pitchFamily="49" charset="-122"/>
                <a:cs typeface="Times New Roman" panose="02020603050405020304" pitchFamily="18" charset="0"/>
              </a:rPr>
              <a:t> 类别</a:t>
            </a:r>
            <a:r>
              <a:rPr lang="en-US" altLang="zh-TW" sz="2800" b="1">
                <a:latin typeface="Comic Sans MS" panose="030F0702030302020204" pitchFamily="66" charset="0"/>
                <a:ea typeface="黑体" panose="02010609060101010101" pitchFamily="49" charset="-122"/>
                <a:cs typeface="Times New Roman" panose="02020603050405020304" pitchFamily="18" charset="0"/>
              </a:rPr>
              <a:t>2, … </a:t>
            </a:r>
            <a:r>
              <a:rPr lang="zh-CN" altLang="en-US" sz="2800" b="1">
                <a:latin typeface="Comic Sans MS" panose="030F0702030302020204" pitchFamily="66" charset="0"/>
                <a:ea typeface="黑体" panose="02010609060101010101" pitchFamily="49" charset="-122"/>
                <a:cs typeface="Times New Roman" panose="02020603050405020304" pitchFamily="18" charset="0"/>
              </a:rPr>
              <a:t>类别</a:t>
            </a:r>
            <a:r>
              <a:rPr lang="en-US" altLang="zh-TW" sz="2800" b="1" i="1">
                <a:latin typeface="Comic Sans MS" panose="030F0702030302020204" pitchFamily="66" charset="0"/>
                <a:ea typeface="黑体" panose="02010609060101010101" pitchFamily="49" charset="-122"/>
                <a:cs typeface="Times New Roman" panose="02020603050405020304" pitchFamily="18" charset="0"/>
              </a:rPr>
              <a:t>N</a:t>
            </a:r>
            <a:endParaRPr lang="zh-TW" altLang="en-US" sz="2800" b="1" i="1">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83" name="文字方塊 30">
            <a:extLst>
              <a:ext uri="{FF2B5EF4-FFF2-40B4-BE49-F238E27FC236}">
                <a16:creationId xmlns:a16="http://schemas.microsoft.com/office/drawing/2014/main" id="{F6121DFC-D55B-00AA-E733-5E2ABDAA9FCB}"/>
              </a:ext>
            </a:extLst>
          </p:cNvPr>
          <p:cNvSpPr txBox="1">
            <a:spLocks noChangeArrowheads="1"/>
          </p:cNvSpPr>
          <p:nvPr/>
        </p:nvSpPr>
        <p:spPr bwMode="auto">
          <a:xfrm>
            <a:off x="311150" y="957263"/>
            <a:ext cx="5861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Char char="p"/>
            </a:pPr>
            <a:r>
              <a:rPr lang="zh-CN" altLang="en-US">
                <a:latin typeface="Comic Sans MS" panose="030F0702030302020204" pitchFamily="66" charset="0"/>
                <a:ea typeface="黑体" panose="02010609060101010101" pitchFamily="49" charset="-122"/>
                <a:cs typeface="Times New Roman" panose="02020603050405020304" pitchFamily="18" charset="0"/>
              </a:rPr>
              <a:t>目标函数</a:t>
            </a:r>
            <a:r>
              <a:rPr lang="en-US" altLang="zh-CN"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r>
              <a:rPr lang="zh-CN" altLang="en-US">
                <a:latin typeface="Comic Sans MS" panose="030F0702030302020204" pitchFamily="66" charset="0"/>
                <a:ea typeface="黑体" panose="02010609060101010101" pitchFamily="49" charset="-122"/>
                <a:cs typeface="Times New Roman" panose="02020603050405020304" pitchFamily="18" charset="0"/>
              </a:rPr>
              <a:t>的输出是“类别”</a:t>
            </a:r>
            <a:endParaRPr lang="zh-TW" altLang="en-US">
              <a:latin typeface="Comic Sans MS" panose="030F0702030302020204" pitchFamily="66" charset="0"/>
              <a:ea typeface="黑体" panose="02010609060101010101" pitchFamily="49" charset="-122"/>
              <a:cs typeface="Times New Roman" panose="02020603050405020304" pitchFamily="18" charset="0"/>
            </a:endParaRPr>
          </a:p>
        </p:txBody>
      </p:sp>
      <p:sp>
        <p:nvSpPr>
          <p:cNvPr id="36884" name="標題 1">
            <a:extLst>
              <a:ext uri="{FF2B5EF4-FFF2-40B4-BE49-F238E27FC236}">
                <a16:creationId xmlns:a16="http://schemas.microsoft.com/office/drawing/2014/main" id="{A45C7F41-DA9D-6A64-EE1E-BC9D3E98B45C}"/>
              </a:ext>
            </a:extLst>
          </p:cNvPr>
          <p:cNvSpPr>
            <a:spLocks noGrp="1" noChangeArrowheads="1"/>
          </p:cNvSpPr>
          <p:nvPr>
            <p:ph type="title"/>
          </p:nvPr>
        </p:nvSpPr>
        <p:spPr>
          <a:xfrm>
            <a:off x="3241675" y="0"/>
            <a:ext cx="5689600" cy="684213"/>
          </a:xfrm>
        </p:spPr>
        <p:txBody>
          <a:bodyPr/>
          <a:lstStyle/>
          <a:p>
            <a:r>
              <a:rPr lang="zh-CN" altLang="en-US">
                <a:solidFill>
                  <a:srgbClr val="0000CC"/>
                </a:solidFill>
                <a:latin typeface="Comic Sans MS" panose="030F0702030302020204" pitchFamily="66" charset="0"/>
                <a:ea typeface="黑体" panose="02010609060101010101" pitchFamily="49" charset="-122"/>
              </a:rPr>
              <a:t>分类问题</a:t>
            </a:r>
            <a:endParaRPr lang="en-US" altLang="en-US">
              <a:solidFill>
                <a:srgbClr val="0000CC"/>
              </a:solidFill>
              <a:latin typeface="Comic Sans MS" panose="030F0702030302020204" pitchFamily="66" charset="0"/>
              <a:ea typeface="黑体" panose="02010609060101010101"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A8C18F0-4B05-E023-46D9-13596B73B21D}"/>
              </a:ext>
            </a:extLst>
          </p:cNvPr>
          <p:cNvSpPr>
            <a:spLocks noGrp="1" noChangeArrowheads="1"/>
          </p:cNvSpPr>
          <p:nvPr>
            <p:ph type="body" idx="1"/>
          </p:nvPr>
        </p:nvSpPr>
        <p:spPr>
          <a:xfrm>
            <a:off x="58738" y="4872038"/>
            <a:ext cx="11928475" cy="1979612"/>
          </a:xfrm>
        </p:spPr>
        <p:txBody>
          <a:bodyPr/>
          <a:lstStyle/>
          <a:p>
            <a:pPr marL="0" eaLnBrk="1" hangingPunct="1">
              <a:lnSpc>
                <a:spcPct val="150000"/>
              </a:lnSpc>
              <a:spcBef>
                <a:spcPct val="0"/>
              </a:spcBef>
              <a:buFont typeface="Wingdings" panose="05000000000000000000" pitchFamily="2" charset="2"/>
              <a:buChar char="q"/>
            </a:pPr>
            <a:r>
              <a:rPr lang="zh-CN" altLang="en-US" sz="2000">
                <a:latin typeface="黑体" panose="02010609060101010101" pitchFamily="49" charset="-122"/>
                <a:ea typeface="黑体" panose="02010609060101010101" pitchFamily="49" charset="-122"/>
                <a:cs typeface="Times New Roman" panose="02020603050405020304" pitchFamily="18" charset="0"/>
              </a:rPr>
              <a:t>英国计算机科学和密码学先驱</a:t>
            </a:r>
            <a:r>
              <a:rPr lang="en-US" altLang="zh-CN" sz="2000">
                <a:latin typeface="黑体" panose="02010609060101010101" pitchFamily="49" charset="-122"/>
                <a:ea typeface="黑体" panose="02010609060101010101" pitchFamily="49" charset="-122"/>
                <a:cs typeface="Times New Roman" panose="02020603050405020304" pitchFamily="18" charset="0"/>
              </a:rPr>
              <a:t>Alan Turing</a:t>
            </a:r>
            <a:r>
              <a:rPr lang="zh-CN" altLang="en-US" sz="2000">
                <a:latin typeface="黑体" panose="02010609060101010101" pitchFamily="49" charset="-122"/>
                <a:ea typeface="黑体" panose="02010609060101010101" pitchFamily="49" charset="-122"/>
                <a:cs typeface="Times New Roman" panose="02020603050405020304" pitchFamily="18" charset="0"/>
              </a:rPr>
              <a:t>于</a:t>
            </a:r>
            <a:r>
              <a:rPr lang="en-US" altLang="zh-CN" sz="2000">
                <a:latin typeface="黑体" panose="02010609060101010101" pitchFamily="49" charset="-122"/>
                <a:ea typeface="黑体" panose="02010609060101010101" pitchFamily="49" charset="-122"/>
                <a:cs typeface="Times New Roman" panose="02020603050405020304" pitchFamily="18" charset="0"/>
              </a:rPr>
              <a:t>1950</a:t>
            </a:r>
            <a:r>
              <a:rPr lang="zh-CN" altLang="en-US" sz="2000">
                <a:latin typeface="黑体" panose="02010609060101010101" pitchFamily="49" charset="-122"/>
                <a:ea typeface="黑体" panose="02010609060101010101" pitchFamily="49" charset="-122"/>
                <a:cs typeface="Times New Roman" panose="02020603050405020304" pitchFamily="18" charset="0"/>
              </a:rPr>
              <a:t>年在论文《计算机器与智能（</a:t>
            </a:r>
            <a:r>
              <a:rPr lang="en-US" altLang="zh-CN" sz="2000">
                <a:solidFill>
                  <a:srgbClr val="0000CC"/>
                </a:solidFill>
                <a:latin typeface="黑体" panose="02010609060101010101" pitchFamily="49" charset="-122"/>
                <a:ea typeface="黑体" panose="02010609060101010101" pitchFamily="49" charset="-122"/>
                <a:cs typeface="Times New Roman" panose="02020603050405020304" pitchFamily="18" charset="0"/>
              </a:rPr>
              <a:t>Computing Machinery and Intelligence</a:t>
            </a:r>
            <a:r>
              <a:rPr lang="zh-CN" altLang="en-US" sz="2000">
                <a:solidFill>
                  <a:srgbClr val="0000CC"/>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》中提出了</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机器能思考吗？（</a:t>
            </a:r>
            <a:r>
              <a:rPr lang="en-US" altLang="zh-CN" sz="2000">
                <a:solidFill>
                  <a:srgbClr val="0000CC"/>
                </a:solidFill>
                <a:latin typeface="黑体" panose="02010609060101010101" pitchFamily="49" charset="-122"/>
                <a:ea typeface="黑体" panose="02010609060101010101" pitchFamily="49" charset="-122"/>
                <a:cs typeface="Times New Roman" panose="02020603050405020304" pitchFamily="18" charset="0"/>
              </a:rPr>
              <a:t>Can Machines Think?</a:t>
            </a:r>
            <a:r>
              <a:rPr lang="zh-CN" altLang="en-US" sz="2000">
                <a:latin typeface="黑体" panose="02010609060101010101" pitchFamily="49" charset="-122"/>
                <a:ea typeface="黑体" panose="02010609060101010101" pitchFamily="49" charset="-122"/>
                <a:cs typeface="Times New Roman" panose="02020603050405020304" pitchFamily="18" charset="0"/>
              </a:rPr>
              <a:t>）</a:t>
            </a:r>
            <a:r>
              <a:rPr lang="en-US" altLang="zh-CN" sz="2000">
                <a:latin typeface="黑体" panose="02010609060101010101" pitchFamily="49" charset="-122"/>
                <a:ea typeface="黑体" panose="02010609060101010101" pitchFamily="49" charset="-122"/>
                <a:cs typeface="Times New Roman" panose="02020603050405020304" pitchFamily="18" charset="0"/>
              </a:rPr>
              <a:t>” </a:t>
            </a:r>
            <a:r>
              <a:rPr lang="zh-CN" altLang="en-US" sz="2000">
                <a:latin typeface="黑体" panose="02010609060101010101" pitchFamily="49" charset="-122"/>
                <a:ea typeface="黑体" panose="02010609060101010101" pitchFamily="49" charset="-122"/>
                <a:cs typeface="Times New Roman" panose="02020603050405020304" pitchFamily="18" charset="0"/>
              </a:rPr>
              <a:t>这一问题。</a:t>
            </a:r>
            <a:endParaRPr lang="en-US" altLang="zh-CN" sz="2000">
              <a:latin typeface="黑体" panose="02010609060101010101" pitchFamily="49" charset="-122"/>
              <a:ea typeface="黑体" panose="02010609060101010101" pitchFamily="49" charset="-122"/>
              <a:cs typeface="Times New Roman" panose="02020603050405020304" pitchFamily="18" charset="0"/>
            </a:endParaRPr>
          </a:p>
          <a:p>
            <a:pPr marL="0" eaLnBrk="1" hangingPunct="1">
              <a:lnSpc>
                <a:spcPct val="150000"/>
              </a:lnSpc>
              <a:spcBef>
                <a:spcPct val="0"/>
              </a:spcBef>
              <a:buFont typeface="Wingdings" panose="05000000000000000000" pitchFamily="2" charset="2"/>
              <a:buChar char="q"/>
            </a:pPr>
            <a:r>
              <a:rPr lang="zh-CN" altLang="en-US" sz="2000">
                <a:latin typeface="黑体" panose="02010609060101010101" pitchFamily="49" charset="-122"/>
                <a:ea typeface="黑体" panose="02010609060101010101" pitchFamily="49" charset="-122"/>
                <a:cs typeface="Times New Roman" panose="02020603050405020304" pitchFamily="18" charset="0"/>
              </a:rPr>
              <a:t>他在文中预言了创造出具有真正智能的机器的可能性，由于注意到难以通过概念来阐释什么是</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意识</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思考</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以及</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智能</a:t>
            </a:r>
            <a:r>
              <a:rPr lang="en-US"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a:t>
            </a:r>
            <a:r>
              <a:rPr lang="en-US" altLang="zh-CN" sz="2000">
                <a:latin typeface="黑体" panose="02010609060101010101" pitchFamily="49" charset="-122"/>
                <a:ea typeface="黑体" panose="02010609060101010101" pitchFamily="49" charset="-122"/>
                <a:cs typeface="Times New Roman" panose="02020603050405020304" pitchFamily="18" charset="0"/>
              </a:rPr>
              <a:t>Alan Turing</a:t>
            </a:r>
            <a:r>
              <a:rPr lang="zh-CN" altLang="en-US" sz="2000">
                <a:latin typeface="黑体" panose="02010609060101010101" pitchFamily="49" charset="-122"/>
                <a:ea typeface="黑体" panose="02010609060101010101" pitchFamily="49" charset="-122"/>
                <a:cs typeface="Times New Roman" panose="02020603050405020304" pitchFamily="18" charset="0"/>
              </a:rPr>
              <a:t>随后引入了图灵测试（</a:t>
            </a:r>
            <a:r>
              <a:rPr lang="en-US" altLang="zh-CN" sz="2000">
                <a:latin typeface="黑体" panose="02010609060101010101" pitchFamily="49" charset="-122"/>
                <a:ea typeface="黑体" panose="02010609060101010101" pitchFamily="49" charset="-122"/>
                <a:cs typeface="Times New Roman" panose="02020603050405020304" pitchFamily="18" charset="0"/>
              </a:rPr>
              <a:t>Turing Test</a:t>
            </a:r>
            <a:r>
              <a:rPr lang="zh-CN" altLang="en-US" sz="2000">
                <a:latin typeface="黑体" panose="02010609060101010101" pitchFamily="49" charset="-122"/>
                <a:ea typeface="黑体" panose="02010609060101010101" pitchFamily="49" charset="-122"/>
                <a:cs typeface="Times New Roman" panose="02020603050405020304" pitchFamily="18" charset="0"/>
              </a:rPr>
              <a:t>）这一思想实验。</a:t>
            </a:r>
            <a:endParaRPr lang="en-US" altLang="zh-CN" sz="2000" b="1">
              <a:latin typeface="黑体" panose="02010609060101010101" pitchFamily="49" charset="-122"/>
              <a:ea typeface="黑体" panose="02010609060101010101" pitchFamily="49" charset="-122"/>
              <a:cs typeface="Times New Roman" panose="02020603050405020304" pitchFamily="18" charset="0"/>
            </a:endParaRPr>
          </a:p>
        </p:txBody>
      </p:sp>
      <p:sp>
        <p:nvSpPr>
          <p:cNvPr id="6147" name="Rectangle 2">
            <a:extLst>
              <a:ext uri="{FF2B5EF4-FFF2-40B4-BE49-F238E27FC236}">
                <a16:creationId xmlns:a16="http://schemas.microsoft.com/office/drawing/2014/main" id="{BD51CD5F-FD06-8B48-DFAE-C760690F89F6}"/>
              </a:ext>
            </a:extLst>
          </p:cNvPr>
          <p:cNvSpPr>
            <a:spLocks noChangeArrowheads="1"/>
          </p:cNvSpPr>
          <p:nvPr/>
        </p:nvSpPr>
        <p:spPr bwMode="auto">
          <a:xfrm>
            <a:off x="4554538" y="0"/>
            <a:ext cx="2544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b="1">
                <a:solidFill>
                  <a:srgbClr val="0000CC"/>
                </a:solidFill>
                <a:latin typeface="黑体" panose="02010609060101010101" pitchFamily="49" charset="-122"/>
                <a:ea typeface="黑体" panose="02010609060101010101" pitchFamily="49" charset="-122"/>
                <a:cs typeface="Times New Roman" panose="02020603050405020304" pitchFamily="18" charset="0"/>
              </a:rPr>
              <a:t>图灵测试</a:t>
            </a:r>
            <a:endParaRPr lang="en-US" altLang="en-US" sz="4400" b="1">
              <a:solidFill>
                <a:srgbClr val="0000CC"/>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6148" name="Picture 7">
            <a:extLst>
              <a:ext uri="{FF2B5EF4-FFF2-40B4-BE49-F238E27FC236}">
                <a16:creationId xmlns:a16="http://schemas.microsoft.com/office/drawing/2014/main" id="{127D7ABB-3135-C869-6A53-1373233CC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538" y="3429000"/>
            <a:ext cx="27352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1">
            <a:extLst>
              <a:ext uri="{FF2B5EF4-FFF2-40B4-BE49-F238E27FC236}">
                <a16:creationId xmlns:a16="http://schemas.microsoft.com/office/drawing/2014/main" id="{620AAF48-6312-551D-A2C0-84FBE2C3C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706438"/>
            <a:ext cx="7632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ceu.org.tw/images/CEU_knowledge21065_1.jpg">
            <a:extLst>
              <a:ext uri="{FF2B5EF4-FFF2-40B4-BE49-F238E27FC236}">
                <a16:creationId xmlns:a16="http://schemas.microsoft.com/office/drawing/2014/main" id="{757F5E87-8265-6B3E-4715-F2C64567B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1450975"/>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矩形 3">
            <a:extLst>
              <a:ext uri="{FF2B5EF4-FFF2-40B4-BE49-F238E27FC236}">
                <a16:creationId xmlns:a16="http://schemas.microsoft.com/office/drawing/2014/main" id="{C933462F-ADA3-DA76-A1B6-ECDD7ACBB000}"/>
              </a:ext>
            </a:extLst>
          </p:cNvPr>
          <p:cNvSpPr>
            <a:spLocks noChangeArrowheads="1"/>
          </p:cNvSpPr>
          <p:nvPr/>
        </p:nvSpPr>
        <p:spPr bwMode="auto">
          <a:xfrm>
            <a:off x="192088" y="920750"/>
            <a:ext cx="341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zh-CN" altLang="en-US" sz="3600">
                <a:latin typeface="Comic Sans MS" panose="030F0702030302020204" pitchFamily="66" charset="0"/>
                <a:ea typeface="黑体" panose="02010609060101010101" pitchFamily="49" charset="-122"/>
                <a:cs typeface="Times New Roman" panose="02020603050405020304" pitchFamily="18" charset="0"/>
              </a:rPr>
              <a:t>垃圾邮件过滤</a:t>
            </a:r>
            <a:endParaRPr lang="zh-TW" altLang="en-US" sz="3600">
              <a:latin typeface="Comic Sans MS" panose="030F0702030302020204" pitchFamily="66" charset="0"/>
              <a:ea typeface="黑体" panose="02010609060101010101" pitchFamily="49" charset="-122"/>
              <a:cs typeface="Times New Roman" panose="02020603050405020304" pitchFamily="18" charset="0"/>
            </a:endParaRPr>
          </a:p>
        </p:txBody>
      </p:sp>
      <p:pic>
        <p:nvPicPr>
          <p:cNvPr id="37892" name="Picture 2" descr="http://cdn.toptenreviews.com/rev/site/cms/category_headers/139-h_main-w.png">
            <a:extLst>
              <a:ext uri="{FF2B5EF4-FFF2-40B4-BE49-F238E27FC236}">
                <a16:creationId xmlns:a16="http://schemas.microsoft.com/office/drawing/2014/main" id="{F5CED254-BAC1-7858-B950-03F61EA9C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0" y="3641725"/>
            <a:ext cx="781685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ED3AD2F0-A3F0-A7BF-A58B-10BF6C9E714A}"/>
              </a:ext>
            </a:extLst>
          </p:cNvPr>
          <p:cNvSpPr/>
          <p:nvPr/>
        </p:nvSpPr>
        <p:spPr>
          <a:xfrm>
            <a:off x="5311775" y="1635125"/>
            <a:ext cx="1719263" cy="12430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函数</a:t>
            </a:r>
            <a:r>
              <a:rPr lang="en-US" altLang="zh-CN" sz="28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sz="28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15" name="向右箭號 14">
            <a:extLst>
              <a:ext uri="{FF2B5EF4-FFF2-40B4-BE49-F238E27FC236}">
                <a16:creationId xmlns:a16="http://schemas.microsoft.com/office/drawing/2014/main" id="{F60ED189-7966-516D-937A-06D2C66A2B69}"/>
              </a:ext>
            </a:extLst>
          </p:cNvPr>
          <p:cNvSpPr/>
          <p:nvPr/>
        </p:nvSpPr>
        <p:spPr>
          <a:xfrm>
            <a:off x="7119938" y="2006600"/>
            <a:ext cx="422275" cy="5603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7895" name="文字方塊 15">
            <a:extLst>
              <a:ext uri="{FF2B5EF4-FFF2-40B4-BE49-F238E27FC236}">
                <a16:creationId xmlns:a16="http://schemas.microsoft.com/office/drawing/2014/main" id="{B46328CE-D1C8-371B-258A-0A15C9C53B68}"/>
              </a:ext>
            </a:extLst>
          </p:cNvPr>
          <p:cNvSpPr txBox="1">
            <a:spLocks noChangeArrowheads="1"/>
          </p:cNvSpPr>
          <p:nvPr/>
        </p:nvSpPr>
        <p:spPr bwMode="auto">
          <a:xfrm>
            <a:off x="7542213" y="2020888"/>
            <a:ext cx="1446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Yes</a:t>
            </a:r>
            <a:r>
              <a:rPr lang="en-US" altLang="zh-TW" sz="2800" b="1">
                <a:latin typeface="Comic Sans MS" panose="030F0702030302020204" pitchFamily="66" charset="0"/>
                <a:ea typeface="黑体" panose="02010609060101010101" pitchFamily="49" charset="-122"/>
                <a:cs typeface="Times New Roman" panose="02020603050405020304" pitchFamily="18" charset="0"/>
              </a:rPr>
              <a:t>/</a:t>
            </a:r>
            <a:r>
              <a:rPr lang="en-US" altLang="zh-TW" sz="2800" b="1">
                <a:solidFill>
                  <a:srgbClr val="0000FF"/>
                </a:solidFill>
                <a:latin typeface="Comic Sans MS" panose="030F0702030302020204" pitchFamily="66" charset="0"/>
                <a:ea typeface="黑体" panose="02010609060101010101" pitchFamily="49" charset="-122"/>
                <a:cs typeface="Times New Roman" panose="02020603050405020304" pitchFamily="18" charset="0"/>
              </a:rPr>
              <a:t>No</a:t>
            </a:r>
            <a:endParaRPr lang="zh-TW" altLang="en-US" sz="2800" b="1">
              <a:latin typeface="Comic Sans MS" panose="030F0702030302020204" pitchFamily="66" charset="0"/>
              <a:ea typeface="黑体" panose="02010609060101010101" pitchFamily="49" charset="-122"/>
              <a:cs typeface="Times New Roman" panose="02020603050405020304" pitchFamily="18" charset="0"/>
            </a:endParaRPr>
          </a:p>
        </p:txBody>
      </p:sp>
      <p:pic>
        <p:nvPicPr>
          <p:cNvPr id="37896" name="圖片 25">
            <a:extLst>
              <a:ext uri="{FF2B5EF4-FFF2-40B4-BE49-F238E27FC236}">
                <a16:creationId xmlns:a16="http://schemas.microsoft.com/office/drawing/2014/main" id="{A54EFC2D-7361-1C83-F9A6-5F44C283F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450" y="1512888"/>
            <a:ext cx="2746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向右箭號 27">
            <a:extLst>
              <a:ext uri="{FF2B5EF4-FFF2-40B4-BE49-F238E27FC236}">
                <a16:creationId xmlns:a16="http://schemas.microsoft.com/office/drawing/2014/main" id="{7691D1B8-D905-6D4E-0E5F-B7FDBF11408F}"/>
              </a:ext>
            </a:extLst>
          </p:cNvPr>
          <p:cNvSpPr/>
          <p:nvPr/>
        </p:nvSpPr>
        <p:spPr>
          <a:xfrm>
            <a:off x="4811713" y="1976438"/>
            <a:ext cx="423862" cy="56038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37898" name="文字方塊 7">
            <a:extLst>
              <a:ext uri="{FF2B5EF4-FFF2-40B4-BE49-F238E27FC236}">
                <a16:creationId xmlns:a16="http://schemas.microsoft.com/office/drawing/2014/main" id="{9855725F-A6FD-9DD4-D73A-EE567C61A285}"/>
              </a:ext>
            </a:extLst>
          </p:cNvPr>
          <p:cNvSpPr txBox="1">
            <a:spLocks noChangeArrowheads="1"/>
          </p:cNvSpPr>
          <p:nvPr/>
        </p:nvSpPr>
        <p:spPr bwMode="auto">
          <a:xfrm>
            <a:off x="7788275" y="3736975"/>
            <a:ext cx="130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Yes</a:t>
            </a:r>
            <a:endParaRPr lang="zh-TW" altLang="en-US" sz="2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7899" name="文字方塊 17">
            <a:extLst>
              <a:ext uri="{FF2B5EF4-FFF2-40B4-BE49-F238E27FC236}">
                <a16:creationId xmlns:a16="http://schemas.microsoft.com/office/drawing/2014/main" id="{33FAA1F1-26BE-9EAA-7566-EEE8772D7733}"/>
              </a:ext>
            </a:extLst>
          </p:cNvPr>
          <p:cNvSpPr txBox="1">
            <a:spLocks noChangeArrowheads="1"/>
          </p:cNvSpPr>
          <p:nvPr/>
        </p:nvSpPr>
        <p:spPr bwMode="auto">
          <a:xfrm>
            <a:off x="9244013" y="5340350"/>
            <a:ext cx="130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b="1">
                <a:solidFill>
                  <a:srgbClr val="0000FF"/>
                </a:solidFill>
                <a:latin typeface="Comic Sans MS" panose="030F0702030302020204" pitchFamily="66" charset="0"/>
                <a:ea typeface="黑体" panose="02010609060101010101" pitchFamily="49" charset="-122"/>
                <a:cs typeface="Times New Roman" panose="02020603050405020304" pitchFamily="18" charset="0"/>
              </a:rPr>
              <a:t>No</a:t>
            </a:r>
            <a:endParaRPr lang="zh-TW" altLang="en-US" sz="2400" b="1">
              <a:solidFill>
                <a:srgbClr val="0000FF"/>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7900" name="文字方塊 9">
            <a:extLst>
              <a:ext uri="{FF2B5EF4-FFF2-40B4-BE49-F238E27FC236}">
                <a16:creationId xmlns:a16="http://schemas.microsoft.com/office/drawing/2014/main" id="{17AA4B1C-D0CE-69CB-8CDC-61E3432611ED}"/>
              </a:ext>
            </a:extLst>
          </p:cNvPr>
          <p:cNvSpPr txBox="1">
            <a:spLocks noChangeArrowheads="1"/>
          </p:cNvSpPr>
          <p:nvPr/>
        </p:nvSpPr>
        <p:spPr bwMode="auto">
          <a:xfrm>
            <a:off x="1389063" y="6329363"/>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训练数据</a:t>
            </a:r>
            <a:endParaRPr lang="zh-TW" altLang="en-US"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7901" name="標題 1">
            <a:extLst>
              <a:ext uri="{FF2B5EF4-FFF2-40B4-BE49-F238E27FC236}">
                <a16:creationId xmlns:a16="http://schemas.microsoft.com/office/drawing/2014/main" id="{C96F8DA4-2530-49A9-0787-43FF35421BEF}"/>
              </a:ext>
            </a:extLst>
          </p:cNvPr>
          <p:cNvSpPr>
            <a:spLocks noGrp="1" noChangeArrowheads="1"/>
          </p:cNvSpPr>
          <p:nvPr>
            <p:ph type="title"/>
          </p:nvPr>
        </p:nvSpPr>
        <p:spPr>
          <a:xfrm>
            <a:off x="3241675" y="0"/>
            <a:ext cx="5689600" cy="684213"/>
          </a:xfrm>
        </p:spPr>
        <p:txBody>
          <a:bodyPr/>
          <a:lstStyle/>
          <a:p>
            <a:r>
              <a:rPr lang="zh-CN" altLang="en-US">
                <a:solidFill>
                  <a:schemeClr val="tx1"/>
                </a:solidFill>
                <a:latin typeface="Comic Sans MS" panose="030F0702030302020204" pitchFamily="66" charset="0"/>
                <a:ea typeface="黑体" panose="02010609060101010101" pitchFamily="49" charset="-122"/>
              </a:rPr>
              <a:t>二分类问题</a:t>
            </a:r>
            <a:endParaRPr lang="en-US" altLang="en-US">
              <a:solidFill>
                <a:schemeClr val="tx1"/>
              </a:solidFill>
              <a:latin typeface="Comic Sans MS" panose="030F0702030302020204" pitchFamily="66" charset="0"/>
              <a:ea typeface="黑体" panose="02010609060101010101" pitchFamily="49" charset="-122"/>
            </a:endParaRPr>
          </a:p>
        </p:txBody>
      </p:sp>
      <p:cxnSp>
        <p:nvCxnSpPr>
          <p:cNvPr id="4" name="直線接點 13">
            <a:extLst>
              <a:ext uri="{FF2B5EF4-FFF2-40B4-BE49-F238E27FC236}">
                <a16:creationId xmlns:a16="http://schemas.microsoft.com/office/drawing/2014/main" id="{789D07C6-D675-3B6B-7149-F0476FEBBF1B}"/>
              </a:ext>
            </a:extLst>
          </p:cNvPr>
          <p:cNvCxnSpPr>
            <a:cxnSpLocks/>
          </p:cNvCxnSpPr>
          <p:nvPr/>
        </p:nvCxnSpPr>
        <p:spPr>
          <a:xfrm>
            <a:off x="1470025" y="3429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top-breaking-news.com/wp-content/uploads/2016/03/Twitter-news.jpg">
            <a:extLst>
              <a:ext uri="{FF2B5EF4-FFF2-40B4-BE49-F238E27FC236}">
                <a16:creationId xmlns:a16="http://schemas.microsoft.com/office/drawing/2014/main" id="{D6779F1C-51AE-A62A-6EA4-E3B43C085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039938"/>
            <a:ext cx="500221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B166C365-DA99-E2A8-169E-26390854AA51}"/>
              </a:ext>
            </a:extLst>
          </p:cNvPr>
          <p:cNvSpPr/>
          <p:nvPr/>
        </p:nvSpPr>
        <p:spPr>
          <a:xfrm>
            <a:off x="4645025" y="1614488"/>
            <a:ext cx="1719263" cy="1244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函数</a:t>
            </a:r>
            <a:r>
              <a:rPr lang="en-US" altLang="zh-CN" sz="28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sz="2800" b="1" i="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7" name="向右箭號 6">
            <a:extLst>
              <a:ext uri="{FF2B5EF4-FFF2-40B4-BE49-F238E27FC236}">
                <a16:creationId xmlns:a16="http://schemas.microsoft.com/office/drawing/2014/main" id="{205C76FC-B07D-4CED-673E-7C37CE10862E}"/>
              </a:ext>
            </a:extLst>
          </p:cNvPr>
          <p:cNvSpPr/>
          <p:nvPr/>
        </p:nvSpPr>
        <p:spPr>
          <a:xfrm>
            <a:off x="6451600" y="1955800"/>
            <a:ext cx="422275" cy="5619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Times New Roman" panose="02020603050405020304" pitchFamily="18" charset="0"/>
              <a:cs typeface="Times New Roman" panose="02020603050405020304" pitchFamily="18" charset="0"/>
            </a:endParaRPr>
          </a:p>
        </p:txBody>
      </p:sp>
      <p:pic>
        <p:nvPicPr>
          <p:cNvPr id="39941" name="圖片 7">
            <a:extLst>
              <a:ext uri="{FF2B5EF4-FFF2-40B4-BE49-F238E27FC236}">
                <a16:creationId xmlns:a16="http://schemas.microsoft.com/office/drawing/2014/main" id="{6124C5E8-E3DD-D5EA-B651-C4D933D9C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5" y="1489075"/>
            <a:ext cx="2746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8">
            <a:extLst>
              <a:ext uri="{FF2B5EF4-FFF2-40B4-BE49-F238E27FC236}">
                <a16:creationId xmlns:a16="http://schemas.microsoft.com/office/drawing/2014/main" id="{0FBDA43D-C4DD-93B8-163C-45ACFF9FE702}"/>
              </a:ext>
            </a:extLst>
          </p:cNvPr>
          <p:cNvSpPr/>
          <p:nvPr/>
        </p:nvSpPr>
        <p:spPr>
          <a:xfrm>
            <a:off x="4144963" y="1955800"/>
            <a:ext cx="423862" cy="5619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TW" altLang="en-US" b="1">
              <a:latin typeface="Times New Roman" panose="02020603050405020304" pitchFamily="18" charset="0"/>
              <a:cs typeface="Times New Roman" panose="02020603050405020304" pitchFamily="18" charset="0"/>
            </a:endParaRPr>
          </a:p>
        </p:txBody>
      </p:sp>
      <p:pic>
        <p:nvPicPr>
          <p:cNvPr id="39943" name="圖片 9">
            <a:extLst>
              <a:ext uri="{FF2B5EF4-FFF2-40B4-BE49-F238E27FC236}">
                <a16:creationId xmlns:a16="http://schemas.microsoft.com/office/drawing/2014/main" id="{AAEADE42-1724-AE3D-F29E-C32639859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75" y="1527175"/>
            <a:ext cx="292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文字方塊 12">
            <a:extLst>
              <a:ext uri="{FF2B5EF4-FFF2-40B4-BE49-F238E27FC236}">
                <a16:creationId xmlns:a16="http://schemas.microsoft.com/office/drawing/2014/main" id="{AE1F4CDD-B26E-F821-B210-A54E4CE9E92A}"/>
              </a:ext>
            </a:extLst>
          </p:cNvPr>
          <p:cNvSpPr txBox="1">
            <a:spLocks noChangeArrowheads="1"/>
          </p:cNvSpPr>
          <p:nvPr/>
        </p:nvSpPr>
        <p:spPr bwMode="auto">
          <a:xfrm>
            <a:off x="7512050" y="958850"/>
            <a:ext cx="1397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TW" altLang="en-US" sz="2400" b="1">
                <a:latin typeface="黑体" panose="02010609060101010101" pitchFamily="49" charset="-122"/>
                <a:ea typeface="黑体" panose="02010609060101010101" pitchFamily="49" charset="-122"/>
                <a:cs typeface="Times New Roman" panose="02020603050405020304" pitchFamily="18" charset="0"/>
              </a:rPr>
              <a:t>政治</a:t>
            </a:r>
          </a:p>
        </p:txBody>
      </p:sp>
      <p:sp>
        <p:nvSpPr>
          <p:cNvPr id="39945" name="文字方塊 13">
            <a:extLst>
              <a:ext uri="{FF2B5EF4-FFF2-40B4-BE49-F238E27FC236}">
                <a16:creationId xmlns:a16="http://schemas.microsoft.com/office/drawing/2014/main" id="{47228A3C-4193-D262-F029-B26C8CDFAB44}"/>
              </a:ext>
            </a:extLst>
          </p:cNvPr>
          <p:cNvSpPr txBox="1">
            <a:spLocks noChangeArrowheads="1"/>
          </p:cNvSpPr>
          <p:nvPr/>
        </p:nvSpPr>
        <p:spPr bwMode="auto">
          <a:xfrm>
            <a:off x="7629525" y="2908300"/>
            <a:ext cx="1220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latin typeface="黑体" panose="02010609060101010101" pitchFamily="49" charset="-122"/>
                <a:ea typeface="黑体" panose="02010609060101010101" pitchFamily="49" charset="-122"/>
                <a:cs typeface="Times New Roman" panose="02020603050405020304" pitchFamily="18" charset="0"/>
              </a:rPr>
              <a:t>体育</a:t>
            </a:r>
            <a:endParaRPr lang="zh-TW" altLang="en-US" sz="2400" b="1">
              <a:latin typeface="黑体" panose="02010609060101010101" pitchFamily="49" charset="-122"/>
              <a:ea typeface="黑体" panose="02010609060101010101" pitchFamily="49" charset="-122"/>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2B4DAB36-C660-1ECA-B7F7-3BFC8F2D8319}"/>
              </a:ext>
            </a:extLst>
          </p:cNvPr>
          <p:cNvCxnSpPr/>
          <p:nvPr/>
        </p:nvCxnSpPr>
        <p:spPr>
          <a:xfrm flipV="1">
            <a:off x="7081838" y="1279525"/>
            <a:ext cx="457200" cy="46196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D50FB34D-D365-FABD-906D-F1F15559E743}"/>
              </a:ext>
            </a:extLst>
          </p:cNvPr>
          <p:cNvCxnSpPr/>
          <p:nvPr/>
        </p:nvCxnSpPr>
        <p:spPr>
          <a:xfrm flipV="1">
            <a:off x="7069138" y="1871663"/>
            <a:ext cx="684212" cy="2159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1560E18-3F05-27E7-38EC-7DE4AEFC4D2D}"/>
              </a:ext>
            </a:extLst>
          </p:cNvPr>
          <p:cNvCxnSpPr/>
          <p:nvPr/>
        </p:nvCxnSpPr>
        <p:spPr>
          <a:xfrm>
            <a:off x="7081838" y="2859088"/>
            <a:ext cx="496887" cy="26828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9949" name="文字方塊 17">
            <a:extLst>
              <a:ext uri="{FF2B5EF4-FFF2-40B4-BE49-F238E27FC236}">
                <a16:creationId xmlns:a16="http://schemas.microsoft.com/office/drawing/2014/main" id="{15783068-F661-3FED-4367-A484BE992740}"/>
              </a:ext>
            </a:extLst>
          </p:cNvPr>
          <p:cNvSpPr txBox="1">
            <a:spLocks noChangeArrowheads="1"/>
          </p:cNvSpPr>
          <p:nvPr/>
        </p:nvSpPr>
        <p:spPr bwMode="auto">
          <a:xfrm>
            <a:off x="7750175" y="1682750"/>
            <a:ext cx="120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latin typeface="黑体" panose="02010609060101010101" pitchFamily="49" charset="-122"/>
                <a:ea typeface="黑体" panose="02010609060101010101" pitchFamily="49" charset="-122"/>
                <a:cs typeface="Times New Roman" panose="02020603050405020304" pitchFamily="18" charset="0"/>
              </a:rPr>
              <a:t>经济</a:t>
            </a:r>
            <a:endParaRPr lang="zh-TW" altLang="en-US" sz="2400" b="1">
              <a:latin typeface="黑体" panose="02010609060101010101" pitchFamily="49" charset="-122"/>
              <a:ea typeface="黑体" panose="02010609060101010101" pitchFamily="49" charset="-122"/>
              <a:cs typeface="Times New Roman" panose="02020603050405020304" pitchFamily="18" charset="0"/>
            </a:endParaRPr>
          </a:p>
        </p:txBody>
      </p:sp>
      <p:sp>
        <p:nvSpPr>
          <p:cNvPr id="5" name="手繪多邊形 4">
            <a:extLst>
              <a:ext uri="{FF2B5EF4-FFF2-40B4-BE49-F238E27FC236}">
                <a16:creationId xmlns:a16="http://schemas.microsoft.com/office/drawing/2014/main" id="{4F34DBC3-0F49-B189-2FD2-F56A5144D70B}"/>
              </a:ext>
            </a:extLst>
          </p:cNvPr>
          <p:cNvSpPr/>
          <p:nvPr/>
        </p:nvSpPr>
        <p:spPr>
          <a:xfrm rot="20465565">
            <a:off x="2887663" y="2143125"/>
            <a:ext cx="971550" cy="454025"/>
          </a:xfrm>
          <a:custGeom>
            <a:avLst/>
            <a:gdLst>
              <a:gd name="connsiteX0" fmla="*/ 245297 w 971011"/>
              <a:gd name="connsiteY0" fmla="*/ 550862 h 550862"/>
              <a:gd name="connsiteX1" fmla="*/ 42097 w 971011"/>
              <a:gd name="connsiteY1" fmla="*/ 42862 h 550862"/>
              <a:gd name="connsiteX2" fmla="*/ 971011 w 971011"/>
              <a:gd name="connsiteY2" fmla="*/ 28348 h 550862"/>
            </a:gdLst>
            <a:ahLst/>
            <a:cxnLst>
              <a:cxn ang="0">
                <a:pos x="connsiteX0" y="connsiteY0"/>
              </a:cxn>
              <a:cxn ang="0">
                <a:pos x="connsiteX1" y="connsiteY1"/>
              </a:cxn>
              <a:cxn ang="0">
                <a:pos x="connsiteX2" y="connsiteY2"/>
              </a:cxn>
            </a:cxnLst>
            <a:rect l="l" t="t" r="r" b="b"/>
            <a:pathLst>
              <a:path w="971011" h="550862">
                <a:moveTo>
                  <a:pt x="245297" y="550862"/>
                </a:moveTo>
                <a:cubicBezTo>
                  <a:pt x="83221" y="340405"/>
                  <a:pt x="-78855" y="129948"/>
                  <a:pt x="42097" y="42862"/>
                </a:cubicBezTo>
                <a:cubicBezTo>
                  <a:pt x="163049" y="-44224"/>
                  <a:pt x="971011" y="28348"/>
                  <a:pt x="971011" y="28348"/>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latin typeface="Times New Roman" panose="02020603050405020304" pitchFamily="18" charset="0"/>
              <a:cs typeface="Times New Roman" panose="02020603050405020304" pitchFamily="18" charset="0"/>
            </a:endParaRPr>
          </a:p>
        </p:txBody>
      </p:sp>
      <p:pic>
        <p:nvPicPr>
          <p:cNvPr id="39951" name="Picture 6" descr="https://i-gkh.ru/images/docx.png">
            <a:extLst>
              <a:ext uri="{FF2B5EF4-FFF2-40B4-BE49-F238E27FC236}">
                <a16:creationId xmlns:a16="http://schemas.microsoft.com/office/drawing/2014/main" id="{ED5CAAED-8437-E73A-3375-089E3C9E6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363" y="5072063"/>
            <a:ext cx="109378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6" descr="https://i-gkh.ru/images/docx.png">
            <a:extLst>
              <a:ext uri="{FF2B5EF4-FFF2-40B4-BE49-F238E27FC236}">
                <a16:creationId xmlns:a16="http://schemas.microsoft.com/office/drawing/2014/main" id="{677B9ED5-3BB3-F65D-AEC0-6AFBFBCB3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163" y="5084763"/>
            <a:ext cx="109378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6" descr="https://i-gkh.ru/images/docx.png">
            <a:extLst>
              <a:ext uri="{FF2B5EF4-FFF2-40B4-BE49-F238E27FC236}">
                <a16:creationId xmlns:a16="http://schemas.microsoft.com/office/drawing/2014/main" id="{D88D0C61-63B0-76DD-F82D-C5B04FE7A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0388" y="5062538"/>
            <a:ext cx="109378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文字方塊 25">
            <a:extLst>
              <a:ext uri="{FF2B5EF4-FFF2-40B4-BE49-F238E27FC236}">
                <a16:creationId xmlns:a16="http://schemas.microsoft.com/office/drawing/2014/main" id="{98632751-3E52-1A41-B19D-F566C75465F3}"/>
              </a:ext>
            </a:extLst>
          </p:cNvPr>
          <p:cNvSpPr txBox="1">
            <a:spLocks noChangeArrowheads="1"/>
          </p:cNvSpPr>
          <p:nvPr/>
        </p:nvSpPr>
        <p:spPr bwMode="auto">
          <a:xfrm>
            <a:off x="6775450" y="616585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黑体" panose="02010609060101010101" pitchFamily="49" charset="-122"/>
                <a:ea typeface="黑体" panose="02010609060101010101" pitchFamily="49" charset="-122"/>
                <a:cs typeface="Times New Roman" panose="02020603050405020304" pitchFamily="18" charset="0"/>
              </a:rPr>
              <a:t>体育</a:t>
            </a:r>
            <a:endParaRPr lang="zh-TW" altLang="en-US" sz="2400" b="1">
              <a:latin typeface="黑体" panose="02010609060101010101" pitchFamily="49" charset="-122"/>
              <a:ea typeface="黑体" panose="02010609060101010101" pitchFamily="49" charset="-122"/>
              <a:cs typeface="Times New Roman" panose="02020603050405020304" pitchFamily="18" charset="0"/>
            </a:endParaRPr>
          </a:p>
        </p:txBody>
      </p:sp>
      <p:sp>
        <p:nvSpPr>
          <p:cNvPr id="39955" name="文字方塊 26">
            <a:extLst>
              <a:ext uri="{FF2B5EF4-FFF2-40B4-BE49-F238E27FC236}">
                <a16:creationId xmlns:a16="http://schemas.microsoft.com/office/drawing/2014/main" id="{9C8F7AB4-3ECA-0175-7F38-57CC4B3B4CFC}"/>
              </a:ext>
            </a:extLst>
          </p:cNvPr>
          <p:cNvSpPr txBox="1">
            <a:spLocks noChangeArrowheads="1"/>
          </p:cNvSpPr>
          <p:nvPr/>
        </p:nvSpPr>
        <p:spPr bwMode="auto">
          <a:xfrm>
            <a:off x="8064500" y="6169025"/>
            <a:ext cx="121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TW" altLang="en-US" sz="2400" b="1">
                <a:latin typeface="黑体" panose="02010609060101010101" pitchFamily="49" charset="-122"/>
                <a:ea typeface="黑体" panose="02010609060101010101" pitchFamily="49" charset="-122"/>
                <a:cs typeface="Times New Roman" panose="02020603050405020304" pitchFamily="18" charset="0"/>
              </a:rPr>
              <a:t>政治</a:t>
            </a:r>
          </a:p>
        </p:txBody>
      </p:sp>
      <p:sp>
        <p:nvSpPr>
          <p:cNvPr id="39956" name="文字方塊 27">
            <a:extLst>
              <a:ext uri="{FF2B5EF4-FFF2-40B4-BE49-F238E27FC236}">
                <a16:creationId xmlns:a16="http://schemas.microsoft.com/office/drawing/2014/main" id="{B19A9165-4588-F04A-6A9D-685F3C5C0C7A}"/>
              </a:ext>
            </a:extLst>
          </p:cNvPr>
          <p:cNvSpPr txBox="1">
            <a:spLocks noChangeArrowheads="1"/>
          </p:cNvSpPr>
          <p:nvPr/>
        </p:nvSpPr>
        <p:spPr bwMode="auto">
          <a:xfrm>
            <a:off x="9386888" y="6154738"/>
            <a:ext cx="121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黑体" panose="02010609060101010101" pitchFamily="49" charset="-122"/>
                <a:ea typeface="黑体" panose="02010609060101010101" pitchFamily="49" charset="-122"/>
                <a:cs typeface="Times New Roman" panose="02020603050405020304" pitchFamily="18" charset="0"/>
              </a:rPr>
              <a:t>财经</a:t>
            </a:r>
            <a:endParaRPr lang="zh-TW" altLang="en-US" sz="2400" b="1">
              <a:latin typeface="黑体" panose="02010609060101010101" pitchFamily="49" charset="-122"/>
              <a:ea typeface="黑体" panose="02010609060101010101" pitchFamily="49" charset="-122"/>
              <a:cs typeface="Times New Roman" panose="02020603050405020304" pitchFamily="18" charset="0"/>
            </a:endParaRPr>
          </a:p>
        </p:txBody>
      </p:sp>
      <p:sp>
        <p:nvSpPr>
          <p:cNvPr id="39957" name="文字方塊 28">
            <a:extLst>
              <a:ext uri="{FF2B5EF4-FFF2-40B4-BE49-F238E27FC236}">
                <a16:creationId xmlns:a16="http://schemas.microsoft.com/office/drawing/2014/main" id="{D977D70D-88AF-85BE-5F0B-F304982AAA9B}"/>
              </a:ext>
            </a:extLst>
          </p:cNvPr>
          <p:cNvSpPr txBox="1">
            <a:spLocks noChangeArrowheads="1"/>
          </p:cNvSpPr>
          <p:nvPr/>
        </p:nvSpPr>
        <p:spPr bwMode="auto">
          <a:xfrm>
            <a:off x="7331075" y="4465638"/>
            <a:ext cx="264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rgbClr val="FF0000"/>
                </a:solidFill>
                <a:latin typeface="黑体" panose="02010609060101010101" pitchFamily="49" charset="-122"/>
                <a:ea typeface="黑体" panose="02010609060101010101" pitchFamily="49" charset="-122"/>
                <a:cs typeface="Times New Roman" panose="02020603050405020304" pitchFamily="18" charset="0"/>
              </a:rPr>
              <a:t>训练数据</a:t>
            </a:r>
            <a:endParaRPr lang="zh-TW" altLang="en-US" sz="2800" b="1">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7B39B12C-CC77-2644-F622-029D601EBE0B}"/>
              </a:ext>
            </a:extLst>
          </p:cNvPr>
          <p:cNvSpPr/>
          <p:nvPr/>
        </p:nvSpPr>
        <p:spPr>
          <a:xfrm>
            <a:off x="6635750" y="4454525"/>
            <a:ext cx="4095750" cy="22494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latin typeface="黑体" panose="02010609060101010101" pitchFamily="49" charset="-122"/>
              <a:ea typeface="黑体" panose="02010609060101010101" pitchFamily="49" charset="-122"/>
              <a:cs typeface="Times New Roman" panose="02020603050405020304" pitchFamily="18" charset="0"/>
            </a:endParaRPr>
          </a:p>
        </p:txBody>
      </p:sp>
      <p:sp>
        <p:nvSpPr>
          <p:cNvPr id="39959" name="標題 1">
            <a:extLst>
              <a:ext uri="{FF2B5EF4-FFF2-40B4-BE49-F238E27FC236}">
                <a16:creationId xmlns:a16="http://schemas.microsoft.com/office/drawing/2014/main" id="{C7F75A8B-30A2-F3C8-29D5-C0F08A9357C5}"/>
              </a:ext>
            </a:extLst>
          </p:cNvPr>
          <p:cNvSpPr>
            <a:spLocks noGrp="1" noChangeArrowheads="1"/>
          </p:cNvSpPr>
          <p:nvPr>
            <p:ph type="title"/>
          </p:nvPr>
        </p:nvSpPr>
        <p:spPr>
          <a:xfrm>
            <a:off x="3241675" y="0"/>
            <a:ext cx="5689600" cy="684213"/>
          </a:xfrm>
        </p:spPr>
        <p:txBody>
          <a:bodyPr/>
          <a:lstStyle/>
          <a:p>
            <a:r>
              <a:rPr lang="zh-CN" altLang="en-US">
                <a:solidFill>
                  <a:schemeClr val="tx1"/>
                </a:solidFill>
                <a:latin typeface="Comic Sans MS" panose="030F0702030302020204" pitchFamily="66" charset="0"/>
                <a:ea typeface="黑体" panose="02010609060101010101" pitchFamily="49" charset="-122"/>
              </a:rPr>
              <a:t>多分类问题</a:t>
            </a:r>
            <a:endParaRPr lang="en-US" altLang="en-US">
              <a:solidFill>
                <a:schemeClr val="tx1"/>
              </a:solidFill>
              <a:latin typeface="Comic Sans MS" panose="030F0702030302020204" pitchFamily="66" charset="0"/>
              <a:ea typeface="黑体" panose="02010609060101010101" pitchFamily="49" charset="-122"/>
            </a:endParaRPr>
          </a:p>
        </p:txBody>
      </p:sp>
      <p:sp>
        <p:nvSpPr>
          <p:cNvPr id="39960" name="矩形 3">
            <a:extLst>
              <a:ext uri="{FF2B5EF4-FFF2-40B4-BE49-F238E27FC236}">
                <a16:creationId xmlns:a16="http://schemas.microsoft.com/office/drawing/2014/main" id="{F8F7130D-73E6-F055-CF02-DC0A8FAC3261}"/>
              </a:ext>
            </a:extLst>
          </p:cNvPr>
          <p:cNvSpPr>
            <a:spLocks noChangeArrowheads="1"/>
          </p:cNvSpPr>
          <p:nvPr/>
        </p:nvSpPr>
        <p:spPr bwMode="auto">
          <a:xfrm>
            <a:off x="192088" y="920750"/>
            <a:ext cx="249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zh-CN" altLang="en-US" sz="3600">
                <a:latin typeface="Comic Sans MS" panose="030F0702030302020204" pitchFamily="66" charset="0"/>
                <a:ea typeface="黑体" panose="02010609060101010101" pitchFamily="49" charset="-122"/>
                <a:cs typeface="Times New Roman" panose="02020603050405020304" pitchFamily="18" charset="0"/>
              </a:rPr>
              <a:t>文档归类</a:t>
            </a:r>
            <a:endParaRPr lang="zh-TW" altLang="en-US" sz="3600">
              <a:latin typeface="Comic Sans MS" panose="030F0702030302020204" pitchFamily="66" charset="0"/>
              <a:ea typeface="黑体" panose="02010609060101010101" pitchFamily="49"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33AAAD4-38F1-3B2A-3389-31776C0CDC19}"/>
              </a:ext>
            </a:extLst>
          </p:cNvPr>
          <p:cNvSpPr txBox="1">
            <a:spLocks noRot="1" noChangeAspect="1" noMove="1" noResize="1" noEditPoints="1" noAdjustHandles="1" noChangeArrowheads="1" noChangeShapeType="1" noTextEdit="1"/>
          </p:cNvSpPr>
          <p:nvPr/>
        </p:nvSpPr>
        <p:spPr>
          <a:xfrm>
            <a:off x="419901" y="788378"/>
            <a:ext cx="11352198" cy="2460602"/>
          </a:xfrm>
          <a:prstGeom prst="rect">
            <a:avLst/>
          </a:prstGeom>
          <a:blipFill>
            <a:blip r:embed="rId5"/>
            <a:stretch>
              <a:fillRect l="-376" t="-1733" b="-3960"/>
            </a:stretch>
          </a:blipFill>
        </p:spPr>
        <p:txBody>
          <a:bodyPr/>
          <a:lstStyle/>
          <a:p>
            <a:pPr>
              <a:defRPr/>
            </a:pPr>
            <a:r>
              <a:rPr lang="zh-CN" altLang="en-US" dirty="0">
                <a:noFill/>
              </a:rPr>
              <a:t> </a:t>
            </a:r>
          </a:p>
        </p:txBody>
      </p:sp>
      <p:sp>
        <p:nvSpPr>
          <p:cNvPr id="3" name="TextBox 2">
            <a:extLst>
              <a:ext uri="{FF2B5EF4-FFF2-40B4-BE49-F238E27FC236}">
                <a16:creationId xmlns:a16="http://schemas.microsoft.com/office/drawing/2014/main" id="{2CA68F7F-6290-068F-BE71-2A4743E21298}"/>
              </a:ext>
            </a:extLst>
          </p:cNvPr>
          <p:cNvSpPr txBox="1"/>
          <p:nvPr/>
        </p:nvSpPr>
        <p:spPr>
          <a:xfrm>
            <a:off x="3143250" y="-15875"/>
            <a:ext cx="5310188" cy="769938"/>
          </a:xfrm>
          <a:prstGeom prst="rect">
            <a:avLst/>
          </a:prstGeom>
          <a:noFill/>
        </p:spPr>
        <p:txBody>
          <a:bodyPr>
            <a:spAutoFit/>
          </a:bodyPr>
          <a:lstStyle/>
          <a:p>
            <a:pPr algn="ctr">
              <a:spcBef>
                <a:spcPts val="0"/>
              </a:spcBef>
              <a:spcAft>
                <a:spcPts val="600"/>
              </a:spcAft>
              <a:defRPr/>
            </a:pPr>
            <a:r>
              <a:rPr lang="zh-CN" altLang="en-US" sz="4400" kern="0" dirty="0">
                <a:solidFill>
                  <a:srgbClr val="0000CC"/>
                </a:solidFill>
                <a:ea typeface="黑体" panose="02010609060101010101" pitchFamily="2" charset="-122"/>
                <a:cs typeface="Times New Roman" panose="02020603050405020304" pitchFamily="18" charset="0"/>
                <a:sym typeface="+mn-ea"/>
              </a:rPr>
              <a:t>有监督学习</a:t>
            </a:r>
          </a:p>
        </p:txBody>
      </p:sp>
      <p:graphicFrame>
        <p:nvGraphicFramePr>
          <p:cNvPr id="40964" name="对象 6">
            <a:hlinkClick r:id="" action="ppaction://ole?verb=0"/>
            <a:extLst>
              <a:ext uri="{FF2B5EF4-FFF2-40B4-BE49-F238E27FC236}">
                <a16:creationId xmlns:a16="http://schemas.microsoft.com/office/drawing/2014/main" id="{62C7C6F9-6C42-F60D-D6D9-DC834F5BF31D}"/>
              </a:ext>
            </a:extLst>
          </p:cNvPr>
          <p:cNvGraphicFramePr>
            <a:graphicFrameLocks noChangeAspect="1"/>
          </p:cNvGraphicFramePr>
          <p:nvPr/>
        </p:nvGraphicFramePr>
        <p:xfrm>
          <a:off x="5108575" y="4111625"/>
          <a:ext cx="114300" cy="215900"/>
        </p:xfrm>
        <a:graphic>
          <a:graphicData uri="http://schemas.openxmlformats.org/presentationml/2006/ole">
            <mc:AlternateContent xmlns:mc="http://schemas.openxmlformats.org/markup-compatibility/2006">
              <mc:Choice xmlns:v="urn:schemas-microsoft-com:vml" Requires="v">
                <p:oleObj r:id="rId6" imgW="114120" imgH="215640" progId="Equation.KSEE3">
                  <p:embed/>
                </p:oleObj>
              </mc:Choice>
              <mc:Fallback>
                <p:oleObj r:id="rId6" imgW="114120" imgH="215640" progId="Equation.KSEE3">
                  <p:embed/>
                  <p:pic>
                    <p:nvPicPr>
                      <p:cNvPr id="0" name="对象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575" y="411162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5" name="Rectangle 39">
            <a:extLst>
              <a:ext uri="{FF2B5EF4-FFF2-40B4-BE49-F238E27FC236}">
                <a16:creationId xmlns:a16="http://schemas.microsoft.com/office/drawing/2014/main" id="{442E6F30-C9DA-40B9-6B9D-B712FD45B59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800"/>
          </a:p>
        </p:txBody>
      </p:sp>
      <p:graphicFrame>
        <p:nvGraphicFramePr>
          <p:cNvPr id="50" name="表格 49">
            <a:extLst>
              <a:ext uri="{FF2B5EF4-FFF2-40B4-BE49-F238E27FC236}">
                <a16:creationId xmlns:a16="http://schemas.microsoft.com/office/drawing/2014/main" id="{D538DC92-A061-E932-CB26-0CC0A2EB701A}"/>
              </a:ext>
            </a:extLst>
          </p:cNvPr>
          <p:cNvGraphicFramePr>
            <a:graphicFrameLocks noGrp="1"/>
          </p:cNvGraphicFramePr>
          <p:nvPr/>
        </p:nvGraphicFramePr>
        <p:xfrm>
          <a:off x="334963" y="3783013"/>
          <a:ext cx="5616573" cy="2913060"/>
        </p:xfrm>
        <a:graphic>
          <a:graphicData uri="http://schemas.openxmlformats.org/drawingml/2006/table">
            <a:tbl>
              <a:tblPr firstRow="1" firstCol="1" bandRow="1" bandCol="1">
                <a:tableStyleId>{21E4AEA4-8DFA-4A89-87EB-49C32662AFE0}</a:tableStyleId>
              </a:tblPr>
              <a:tblGrid>
                <a:gridCol w="1127453">
                  <a:extLst>
                    <a:ext uri="{9D8B030D-6E8A-4147-A177-3AD203B41FA5}">
                      <a16:colId xmlns:a16="http://schemas.microsoft.com/office/drawing/2014/main" val="20000"/>
                    </a:ext>
                  </a:extLst>
                </a:gridCol>
                <a:gridCol w="1117107">
                  <a:extLst>
                    <a:ext uri="{9D8B030D-6E8A-4147-A177-3AD203B41FA5}">
                      <a16:colId xmlns:a16="http://schemas.microsoft.com/office/drawing/2014/main" val="20001"/>
                    </a:ext>
                  </a:extLst>
                </a:gridCol>
                <a:gridCol w="1117107">
                  <a:extLst>
                    <a:ext uri="{9D8B030D-6E8A-4147-A177-3AD203B41FA5}">
                      <a16:colId xmlns:a16="http://schemas.microsoft.com/office/drawing/2014/main" val="20002"/>
                    </a:ext>
                  </a:extLst>
                </a:gridCol>
                <a:gridCol w="1127453">
                  <a:extLst>
                    <a:ext uri="{9D8B030D-6E8A-4147-A177-3AD203B41FA5}">
                      <a16:colId xmlns:a16="http://schemas.microsoft.com/office/drawing/2014/main" val="20003"/>
                    </a:ext>
                  </a:extLst>
                </a:gridCol>
                <a:gridCol w="1127453">
                  <a:extLst>
                    <a:ext uri="{9D8B030D-6E8A-4147-A177-3AD203B41FA5}">
                      <a16:colId xmlns:a16="http://schemas.microsoft.com/office/drawing/2014/main" val="20004"/>
                    </a:ext>
                  </a:extLst>
                </a:gridCol>
              </a:tblGrid>
              <a:tr h="485510">
                <a:tc>
                  <a:txBody>
                    <a:bodyPr/>
                    <a:lstStyle/>
                    <a:p>
                      <a:pPr indent="228600" algn="ctr">
                        <a:lnSpc>
                          <a:spcPct val="120000"/>
                        </a:lnSpc>
                        <a:buNone/>
                      </a:pPr>
                      <a:r>
                        <a:rPr lang="zh-CN" sz="2000" kern="100" dirty="0">
                          <a:solidFill>
                            <a:schemeClr val="bg2"/>
                          </a:solidFill>
                          <a:effectLst/>
                          <a:latin typeface="Comic Sans MS" panose="030F0702030302020204" pitchFamily="66" charset="0"/>
                          <a:ea typeface="黑体" panose="02010609060101010101" pitchFamily="49" charset="-122"/>
                        </a:rPr>
                        <a:t>编号</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音色</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色泽</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质地</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真伪</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0"/>
                  </a:ext>
                </a:extLst>
              </a:tr>
              <a:tr h="485510">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1</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正常</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1"/>
                  </a:ext>
                </a:extLst>
              </a:tr>
              <a:tr h="485510">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2</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2"/>
                  </a:ext>
                </a:extLst>
              </a:tr>
              <a:tr h="485510">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3</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3"/>
                  </a:ext>
                </a:extLst>
              </a:tr>
              <a:tr h="485510">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4</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低沉</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明亮</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4"/>
                  </a:ext>
                </a:extLst>
              </a:tr>
              <a:tr h="485510">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5</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灰暗</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5"/>
                  </a:ext>
                </a:extLst>
              </a:tr>
            </a:tbl>
          </a:graphicData>
        </a:graphic>
      </p:graphicFrame>
      <p:sp>
        <p:nvSpPr>
          <p:cNvPr id="41010" name="文本框 50">
            <a:extLst>
              <a:ext uri="{FF2B5EF4-FFF2-40B4-BE49-F238E27FC236}">
                <a16:creationId xmlns:a16="http://schemas.microsoft.com/office/drawing/2014/main" id="{FDF606A1-3D8C-5BE8-DB71-D7765628E2FD}"/>
              </a:ext>
            </a:extLst>
          </p:cNvPr>
          <p:cNvSpPr txBox="1">
            <a:spLocks noChangeArrowheads="1"/>
          </p:cNvSpPr>
          <p:nvPr>
            <p:custDataLst>
              <p:tags r:id="rId1"/>
            </p:custDataLst>
          </p:nvPr>
        </p:nvSpPr>
        <p:spPr bwMode="auto">
          <a:xfrm>
            <a:off x="1343025" y="3451225"/>
            <a:ext cx="3148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表</a:t>
            </a:r>
            <a:r>
              <a:rPr lang="en-US" altLang="zh-CN" sz="1600">
                <a:latin typeface="黑体" panose="02010609060101010101" pitchFamily="49" charset="-122"/>
                <a:ea typeface="黑体" panose="02010609060101010101" pitchFamily="49" charset="-122"/>
              </a:rPr>
              <a:t>1. </a:t>
            </a:r>
            <a:r>
              <a:rPr lang="zh-CN" altLang="en-US" sz="1600">
                <a:latin typeface="黑体" panose="02010609060101010101" pitchFamily="49" charset="-122"/>
                <a:ea typeface="黑体" panose="02010609060101010101" pitchFamily="49" charset="-122"/>
              </a:rPr>
              <a:t>关于硬币真伪的数据集</a:t>
            </a:r>
          </a:p>
        </p:txBody>
      </p:sp>
      <p:pic>
        <p:nvPicPr>
          <p:cNvPr id="41011" name="Picture 40">
            <a:extLst>
              <a:ext uri="{FF2B5EF4-FFF2-40B4-BE49-F238E27FC236}">
                <a16:creationId xmlns:a16="http://schemas.microsoft.com/office/drawing/2014/main" id="{FE8ABD75-7FF6-B529-7829-7B3FCF5BB0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2013" y="3341688"/>
            <a:ext cx="42481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2" name="文本框 51">
            <a:extLst>
              <a:ext uri="{FF2B5EF4-FFF2-40B4-BE49-F238E27FC236}">
                <a16:creationId xmlns:a16="http://schemas.microsoft.com/office/drawing/2014/main" id="{A121A028-72B3-A289-3D2E-64BC84E3430B}"/>
              </a:ext>
            </a:extLst>
          </p:cNvPr>
          <p:cNvSpPr txBox="1">
            <a:spLocks noChangeArrowheads="1"/>
          </p:cNvSpPr>
          <p:nvPr>
            <p:custDataLst>
              <p:tags r:id="rId2"/>
            </p:custDataLst>
          </p:nvPr>
        </p:nvSpPr>
        <p:spPr bwMode="auto">
          <a:xfrm>
            <a:off x="8112125" y="6462713"/>
            <a:ext cx="314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关于硬币的实体</a:t>
            </a:r>
            <a:r>
              <a:rPr lang="en-US" altLang="zh-CN" sz="1600">
                <a:latin typeface="黑体" panose="02010609060101010101" pitchFamily="49" charset="-122"/>
                <a:ea typeface="黑体" panose="02010609060101010101" pitchFamily="49" charset="-122"/>
              </a:rPr>
              <a:t>-</a:t>
            </a:r>
            <a:r>
              <a:rPr lang="zh-CN" altLang="en-US" sz="1600">
                <a:latin typeface="黑体" panose="02010609060101010101" pitchFamily="49" charset="-122"/>
                <a:ea typeface="黑体" panose="02010609060101010101" pitchFamily="49" charset="-122"/>
              </a:rPr>
              <a:t>属性图</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714F4-19BB-4940-7C6C-EF53DB04A85D}"/>
              </a:ext>
            </a:extLst>
          </p:cNvPr>
          <p:cNvSpPr txBox="1"/>
          <p:nvPr/>
        </p:nvSpPr>
        <p:spPr>
          <a:xfrm>
            <a:off x="3143250" y="-15875"/>
            <a:ext cx="5310188" cy="769938"/>
          </a:xfrm>
          <a:prstGeom prst="rect">
            <a:avLst/>
          </a:prstGeom>
          <a:noFill/>
        </p:spPr>
        <p:txBody>
          <a:bodyPr>
            <a:spAutoFit/>
          </a:bodyPr>
          <a:lstStyle/>
          <a:p>
            <a:pPr algn="ctr">
              <a:spcBef>
                <a:spcPts val="0"/>
              </a:spcBef>
              <a:spcAft>
                <a:spcPts val="600"/>
              </a:spcAft>
              <a:defRPr/>
            </a:pPr>
            <a:r>
              <a:rPr lang="zh-CN" altLang="en-US" sz="4400" kern="0" dirty="0">
                <a:solidFill>
                  <a:srgbClr val="0000CC"/>
                </a:solidFill>
                <a:ea typeface="黑体" panose="02010609060101010101" pitchFamily="2" charset="-122"/>
                <a:cs typeface="Times New Roman" panose="02020603050405020304" pitchFamily="18" charset="0"/>
                <a:sym typeface="+mn-ea"/>
              </a:rPr>
              <a:t>有监督学习</a:t>
            </a:r>
          </a:p>
        </p:txBody>
      </p:sp>
      <p:sp>
        <p:nvSpPr>
          <p:cNvPr id="43011" name="Rectangle 39">
            <a:extLst>
              <a:ext uri="{FF2B5EF4-FFF2-40B4-BE49-F238E27FC236}">
                <a16:creationId xmlns:a16="http://schemas.microsoft.com/office/drawing/2014/main" id="{305FD960-7F53-D097-D2E2-D4E21206E9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800"/>
          </a:p>
        </p:txBody>
      </p:sp>
      <p:pic>
        <p:nvPicPr>
          <p:cNvPr id="43012" name="Picture 2">
            <a:extLst>
              <a:ext uri="{FF2B5EF4-FFF2-40B4-BE49-F238E27FC236}">
                <a16:creationId xmlns:a16="http://schemas.microsoft.com/office/drawing/2014/main" id="{B8D1E67A-6EF6-6024-2FA4-7FE5D8EEB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089025"/>
            <a:ext cx="120777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CB3E22A-4D34-397C-D0FB-6A00E3DEF8DF}"/>
              </a:ext>
            </a:extLst>
          </p:cNvPr>
          <p:cNvSpPr txBox="1">
            <a:spLocks noRot="1" noChangeAspect="1" noMove="1" noResize="1" noEditPoints="1" noAdjustHandles="1" noChangeArrowheads="1" noChangeShapeType="1" noTextEdit="1"/>
          </p:cNvSpPr>
          <p:nvPr/>
        </p:nvSpPr>
        <p:spPr>
          <a:xfrm>
            <a:off x="139270" y="658675"/>
            <a:ext cx="12052730" cy="2748409"/>
          </a:xfrm>
          <a:prstGeom prst="rect">
            <a:avLst/>
          </a:prstGeom>
          <a:blipFill>
            <a:blip r:embed="rId4"/>
            <a:stretch>
              <a:fillRect l="-910" t="-2882" b="-4878"/>
            </a:stretch>
          </a:blipFill>
        </p:spPr>
        <p:txBody>
          <a:bodyPr/>
          <a:lstStyle/>
          <a:p>
            <a:pPr>
              <a:defRPr/>
            </a:pPr>
            <a:r>
              <a:rPr lang="zh-CN" altLang="en-US" dirty="0">
                <a:noFill/>
              </a:rPr>
              <a:t> </a:t>
            </a:r>
          </a:p>
        </p:txBody>
      </p:sp>
      <p:graphicFrame>
        <p:nvGraphicFramePr>
          <p:cNvPr id="45059" name="对象 6">
            <a:hlinkClick r:id="" action="ppaction://ole?verb=0"/>
            <a:extLst>
              <a:ext uri="{FF2B5EF4-FFF2-40B4-BE49-F238E27FC236}">
                <a16:creationId xmlns:a16="http://schemas.microsoft.com/office/drawing/2014/main" id="{EC5BE1EF-4058-5618-218E-7E8A1A04676C}"/>
              </a:ext>
            </a:extLst>
          </p:cNvPr>
          <p:cNvGraphicFramePr>
            <a:graphicFrameLocks noChangeAspect="1"/>
          </p:cNvGraphicFramePr>
          <p:nvPr/>
        </p:nvGraphicFramePr>
        <p:xfrm>
          <a:off x="9505950" y="4464050"/>
          <a:ext cx="114300" cy="215900"/>
        </p:xfrm>
        <a:graphic>
          <a:graphicData uri="http://schemas.openxmlformats.org/presentationml/2006/ole">
            <mc:AlternateContent xmlns:mc="http://schemas.openxmlformats.org/markup-compatibility/2006">
              <mc:Choice xmlns:v="urn:schemas-microsoft-com:vml" Requires="v">
                <p:oleObj r:id="rId5" imgW="114120" imgH="215640" progId="Equation.KSEE3">
                  <p:embed/>
                </p:oleObj>
              </mc:Choice>
              <mc:Fallback>
                <p:oleObj r:id="rId5" imgW="114120" imgH="215640" progId="Equation.KSEE3">
                  <p:embed/>
                  <p:pic>
                    <p:nvPicPr>
                      <p:cNvPr id="0"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5950" y="4464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0" name="Rectangle 39">
            <a:extLst>
              <a:ext uri="{FF2B5EF4-FFF2-40B4-BE49-F238E27FC236}">
                <a16:creationId xmlns:a16="http://schemas.microsoft.com/office/drawing/2014/main" id="{4562D4F6-25DC-5DB8-F046-CEA1BE02A35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800"/>
          </a:p>
        </p:txBody>
      </p:sp>
      <p:sp>
        <p:nvSpPr>
          <p:cNvPr id="4" name="TextBox 2">
            <a:extLst>
              <a:ext uri="{FF2B5EF4-FFF2-40B4-BE49-F238E27FC236}">
                <a16:creationId xmlns:a16="http://schemas.microsoft.com/office/drawing/2014/main" id="{F3A75F04-E4D0-ED81-55BC-2ED5BC393DAB}"/>
              </a:ext>
            </a:extLst>
          </p:cNvPr>
          <p:cNvSpPr txBox="1"/>
          <p:nvPr/>
        </p:nvSpPr>
        <p:spPr>
          <a:xfrm>
            <a:off x="3143250" y="-15875"/>
            <a:ext cx="5310188" cy="769938"/>
          </a:xfrm>
          <a:prstGeom prst="rect">
            <a:avLst/>
          </a:prstGeom>
          <a:noFill/>
        </p:spPr>
        <p:txBody>
          <a:bodyPr>
            <a:spAutoFit/>
          </a:bodyPr>
          <a:lstStyle/>
          <a:p>
            <a:pPr algn="ctr">
              <a:spcBef>
                <a:spcPts val="0"/>
              </a:spcBef>
              <a:spcAft>
                <a:spcPts val="600"/>
              </a:spcAft>
              <a:defRPr/>
            </a:pPr>
            <a:r>
              <a:rPr lang="zh-CN" altLang="en-US" sz="4400" kern="0" dirty="0">
                <a:solidFill>
                  <a:srgbClr val="0000CC"/>
                </a:solidFill>
                <a:ea typeface="黑体" panose="02010609060101010101" pitchFamily="2" charset="-122"/>
                <a:cs typeface="Times New Roman" panose="02020603050405020304" pitchFamily="18" charset="0"/>
                <a:sym typeface="+mn-ea"/>
              </a:rPr>
              <a:t>无监督学习</a:t>
            </a:r>
          </a:p>
        </p:txBody>
      </p:sp>
      <p:graphicFrame>
        <p:nvGraphicFramePr>
          <p:cNvPr id="45062" name="对象 7">
            <a:hlinkClick r:id="" action="ppaction://ole?verb=0"/>
            <a:extLst>
              <a:ext uri="{FF2B5EF4-FFF2-40B4-BE49-F238E27FC236}">
                <a16:creationId xmlns:a16="http://schemas.microsoft.com/office/drawing/2014/main" id="{FCBD68B6-033F-30AB-14A8-098A079BF5AD}"/>
              </a:ext>
            </a:extLst>
          </p:cNvPr>
          <p:cNvGraphicFramePr>
            <a:graphicFrameLocks noChangeAspect="1"/>
          </p:cNvGraphicFramePr>
          <p:nvPr/>
        </p:nvGraphicFramePr>
        <p:xfrm>
          <a:off x="11774488" y="4230688"/>
          <a:ext cx="114300" cy="215900"/>
        </p:xfrm>
        <a:graphic>
          <a:graphicData uri="http://schemas.openxmlformats.org/presentationml/2006/ole">
            <mc:AlternateContent xmlns:mc="http://schemas.openxmlformats.org/markup-compatibility/2006">
              <mc:Choice xmlns:v="urn:schemas-microsoft-com:vml" Requires="v">
                <p:oleObj r:id="rId5" imgW="114120" imgH="215640" progId="Equation.KSEE3">
                  <p:embed/>
                </p:oleObj>
              </mc:Choice>
              <mc:Fallback>
                <p:oleObj r:id="rId5" imgW="114120" imgH="215640" progId="Equation.KSEE3">
                  <p:embed/>
                  <p:pic>
                    <p:nvPicPr>
                      <p:cNvPr id="0" name="对象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488" y="4230688"/>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表格 8">
            <a:extLst>
              <a:ext uri="{FF2B5EF4-FFF2-40B4-BE49-F238E27FC236}">
                <a16:creationId xmlns:a16="http://schemas.microsoft.com/office/drawing/2014/main" id="{C68492D8-36AE-3601-19F6-F241CBF10B49}"/>
              </a:ext>
            </a:extLst>
          </p:cNvPr>
          <p:cNvGraphicFramePr>
            <a:graphicFrameLocks noGrp="1"/>
          </p:cNvGraphicFramePr>
          <p:nvPr/>
        </p:nvGraphicFramePr>
        <p:xfrm>
          <a:off x="7608888" y="3890963"/>
          <a:ext cx="4487862" cy="2913060"/>
        </p:xfrm>
        <a:graphic>
          <a:graphicData uri="http://schemas.openxmlformats.org/drawingml/2006/table">
            <a:tbl>
              <a:tblPr firstRow="1" firstCol="1" bandRow="1" bandCol="1">
                <a:tableStyleId>{21E4AEA4-8DFA-4A89-87EB-49C32662AFE0}</a:tableStyleId>
              </a:tblPr>
              <a:tblGrid>
                <a:gridCol w="1127137">
                  <a:extLst>
                    <a:ext uri="{9D8B030D-6E8A-4147-A177-3AD203B41FA5}">
                      <a16:colId xmlns:a16="http://schemas.microsoft.com/office/drawing/2014/main" val="20000"/>
                    </a:ext>
                  </a:extLst>
                </a:gridCol>
                <a:gridCol w="1116794">
                  <a:extLst>
                    <a:ext uri="{9D8B030D-6E8A-4147-A177-3AD203B41FA5}">
                      <a16:colId xmlns:a16="http://schemas.microsoft.com/office/drawing/2014/main" val="20001"/>
                    </a:ext>
                  </a:extLst>
                </a:gridCol>
                <a:gridCol w="1116794">
                  <a:extLst>
                    <a:ext uri="{9D8B030D-6E8A-4147-A177-3AD203B41FA5}">
                      <a16:colId xmlns:a16="http://schemas.microsoft.com/office/drawing/2014/main" val="20002"/>
                    </a:ext>
                  </a:extLst>
                </a:gridCol>
                <a:gridCol w="1127137">
                  <a:extLst>
                    <a:ext uri="{9D8B030D-6E8A-4147-A177-3AD203B41FA5}">
                      <a16:colId xmlns:a16="http://schemas.microsoft.com/office/drawing/2014/main" val="20003"/>
                    </a:ext>
                  </a:extLst>
                </a:gridCol>
              </a:tblGrid>
              <a:tr h="485510">
                <a:tc>
                  <a:txBody>
                    <a:bodyPr/>
                    <a:lstStyle/>
                    <a:p>
                      <a:pPr indent="228600" algn="ctr">
                        <a:lnSpc>
                          <a:spcPct val="120000"/>
                        </a:lnSpc>
                        <a:buNone/>
                      </a:pPr>
                      <a:r>
                        <a:rPr lang="zh-CN" sz="2000" kern="100" dirty="0">
                          <a:solidFill>
                            <a:schemeClr val="bg2"/>
                          </a:solidFill>
                          <a:effectLst/>
                        </a:rPr>
                        <a:t>编号</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dirty="0">
                          <a:solidFill>
                            <a:srgbClr val="FF0000"/>
                          </a:solidFill>
                          <a:effectLst/>
                        </a:rPr>
                        <a:t>音色</a:t>
                      </a:r>
                      <a:endParaRPr lang="zh-CN" sz="2000" kern="100" dirty="0">
                        <a:solidFill>
                          <a:srgbClr val="FF0000"/>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rPr>
                        <a:t>色泽</a:t>
                      </a:r>
                      <a:endParaRPr lang="zh-CN" sz="2000" kern="100" dirty="0">
                        <a:solidFill>
                          <a:srgbClr val="FF0000"/>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rPr>
                        <a:t>质地</a:t>
                      </a:r>
                      <a:endParaRPr lang="zh-CN" sz="2000" kern="100" dirty="0">
                        <a:solidFill>
                          <a:srgbClr val="FF0000"/>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0"/>
                  </a:ext>
                </a:extLst>
              </a:tr>
              <a:tr h="485510">
                <a:tc>
                  <a:txBody>
                    <a:bodyPr/>
                    <a:lstStyle/>
                    <a:p>
                      <a:pPr indent="228600" algn="ctr">
                        <a:lnSpc>
                          <a:spcPct val="120000"/>
                        </a:lnSpc>
                        <a:buNone/>
                      </a:pPr>
                      <a:r>
                        <a:rPr lang="en-US" sz="2000" kern="100" dirty="0">
                          <a:solidFill>
                            <a:schemeClr val="bg2"/>
                          </a:solidFill>
                          <a:effectLst/>
                        </a:rPr>
                        <a:t>1</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dirty="0">
                          <a:effectLst/>
                        </a:rPr>
                        <a:t>正常</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明亮</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均匀</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1"/>
                  </a:ext>
                </a:extLst>
              </a:tr>
              <a:tr h="485510">
                <a:tc>
                  <a:txBody>
                    <a:bodyPr/>
                    <a:lstStyle/>
                    <a:p>
                      <a:pPr indent="228600" algn="ctr">
                        <a:lnSpc>
                          <a:spcPct val="120000"/>
                        </a:lnSpc>
                        <a:buNone/>
                      </a:pPr>
                      <a:r>
                        <a:rPr lang="en-US" sz="2000" kern="100" dirty="0">
                          <a:solidFill>
                            <a:schemeClr val="bg2"/>
                          </a:solidFill>
                          <a:effectLst/>
                        </a:rPr>
                        <a:t>2</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a:effectLst/>
                        </a:rPr>
                        <a:t>正常</a:t>
                      </a:r>
                      <a:endParaRPr lang="zh-CN" sz="2000" kern="10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明亮</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粗糙</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2"/>
                  </a:ext>
                </a:extLst>
              </a:tr>
              <a:tr h="485510">
                <a:tc>
                  <a:txBody>
                    <a:bodyPr/>
                    <a:lstStyle/>
                    <a:p>
                      <a:pPr indent="228600" algn="ctr">
                        <a:lnSpc>
                          <a:spcPct val="120000"/>
                        </a:lnSpc>
                        <a:buNone/>
                      </a:pPr>
                      <a:r>
                        <a:rPr lang="en-US" sz="2000" kern="100" dirty="0">
                          <a:solidFill>
                            <a:schemeClr val="bg2"/>
                          </a:solidFill>
                          <a:effectLst/>
                        </a:rPr>
                        <a:t>3</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a:effectLst/>
                        </a:rPr>
                        <a:t>正常</a:t>
                      </a:r>
                      <a:endParaRPr lang="zh-CN" sz="2000" kern="10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明亮</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均匀</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3"/>
                  </a:ext>
                </a:extLst>
              </a:tr>
              <a:tr h="485510">
                <a:tc>
                  <a:txBody>
                    <a:bodyPr/>
                    <a:lstStyle/>
                    <a:p>
                      <a:pPr indent="228600" algn="ctr">
                        <a:lnSpc>
                          <a:spcPct val="120000"/>
                        </a:lnSpc>
                        <a:buNone/>
                      </a:pPr>
                      <a:r>
                        <a:rPr lang="en-US" sz="2000" kern="100" dirty="0">
                          <a:solidFill>
                            <a:schemeClr val="bg2"/>
                          </a:solidFill>
                          <a:effectLst/>
                        </a:rPr>
                        <a:t>4</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a:effectLst/>
                        </a:rPr>
                        <a:t>低沉</a:t>
                      </a:r>
                      <a:endParaRPr lang="zh-CN" sz="2000" kern="10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明亮</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粗糙</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4"/>
                  </a:ext>
                </a:extLst>
              </a:tr>
              <a:tr h="485510">
                <a:tc>
                  <a:txBody>
                    <a:bodyPr/>
                    <a:lstStyle/>
                    <a:p>
                      <a:pPr indent="228600" algn="ctr">
                        <a:lnSpc>
                          <a:spcPct val="120000"/>
                        </a:lnSpc>
                        <a:buNone/>
                      </a:pPr>
                      <a:r>
                        <a:rPr lang="en-US" sz="2000" kern="100" dirty="0">
                          <a:solidFill>
                            <a:schemeClr val="bg2"/>
                          </a:solidFill>
                          <a:effectLst/>
                        </a:rPr>
                        <a:t>5</a:t>
                      </a:r>
                      <a:endParaRPr lang="zh-CN" sz="2000" kern="100" dirty="0">
                        <a:solidFill>
                          <a:schemeClr val="bg2"/>
                        </a:solidFill>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accent2">
                        <a:lumMod val="20000"/>
                        <a:lumOff val="80000"/>
                      </a:schemeClr>
                    </a:solidFill>
                  </a:tcPr>
                </a:tc>
                <a:tc>
                  <a:txBody>
                    <a:bodyPr/>
                    <a:lstStyle/>
                    <a:p>
                      <a:pPr indent="228600" algn="ctr">
                        <a:lnSpc>
                          <a:spcPct val="120000"/>
                        </a:lnSpc>
                        <a:buNone/>
                      </a:pPr>
                      <a:r>
                        <a:rPr lang="zh-CN" sz="2000" kern="100">
                          <a:effectLst/>
                        </a:rPr>
                        <a:t>正常</a:t>
                      </a:r>
                      <a:endParaRPr lang="zh-CN" sz="2000" kern="10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灰暗</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tc>
                  <a:txBody>
                    <a:bodyPr/>
                    <a:lstStyle/>
                    <a:p>
                      <a:pPr indent="228600" algn="ctr">
                        <a:lnSpc>
                          <a:spcPct val="120000"/>
                        </a:lnSpc>
                        <a:buNone/>
                      </a:pPr>
                      <a:r>
                        <a:rPr lang="zh-CN" sz="2000" kern="100" dirty="0">
                          <a:effectLst/>
                        </a:rPr>
                        <a:t>粗糙</a:t>
                      </a:r>
                      <a:endParaRPr lang="zh-CN" sz="2000" kern="100" dirty="0">
                        <a:effectLst/>
                        <a:latin typeface="TimesNewRoman"/>
                        <a:ea typeface="仿宋" panose="02010609060101010101" pitchFamily="49" charset="-122"/>
                        <a:cs typeface="Times New Roman" panose="02020603050405020304" pitchFamily="18" charset="0"/>
                      </a:endParaRPr>
                    </a:p>
                  </a:txBody>
                  <a:tcPr marL="68560" marR="68560" marT="0" marB="0" anchor="ctr">
                    <a:solidFill>
                      <a:schemeClr val="bg2">
                        <a:lumMod val="40000"/>
                        <a:lumOff val="60000"/>
                      </a:schemeClr>
                    </a:solidFill>
                  </a:tcPr>
                </a:tc>
                <a:extLst>
                  <a:ext uri="{0D108BD9-81ED-4DB2-BD59-A6C34878D82A}">
                    <a16:rowId xmlns:a16="http://schemas.microsoft.com/office/drawing/2014/main" val="10005"/>
                  </a:ext>
                </a:extLst>
              </a:tr>
            </a:tbl>
          </a:graphicData>
        </a:graphic>
      </p:graphicFrame>
      <p:sp>
        <p:nvSpPr>
          <p:cNvPr id="45100" name="文本框 9">
            <a:extLst>
              <a:ext uri="{FF2B5EF4-FFF2-40B4-BE49-F238E27FC236}">
                <a16:creationId xmlns:a16="http://schemas.microsoft.com/office/drawing/2014/main" id="{E524EB1F-9EBB-70C7-369B-AC66E7FBA2C4}"/>
              </a:ext>
            </a:extLst>
          </p:cNvPr>
          <p:cNvSpPr txBox="1">
            <a:spLocks noChangeArrowheads="1"/>
          </p:cNvSpPr>
          <p:nvPr>
            <p:custDataLst>
              <p:tags r:id="rId1"/>
            </p:custDataLst>
          </p:nvPr>
        </p:nvSpPr>
        <p:spPr bwMode="auto">
          <a:xfrm>
            <a:off x="8240713" y="3552825"/>
            <a:ext cx="314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表</a:t>
            </a:r>
            <a:r>
              <a:rPr lang="en-US" altLang="zh-CN" sz="1600">
                <a:latin typeface="黑体" panose="02010609060101010101" pitchFamily="49" charset="-122"/>
                <a:ea typeface="黑体" panose="02010609060101010101" pitchFamily="49" charset="-122"/>
              </a:rPr>
              <a:t>2. </a:t>
            </a:r>
            <a:r>
              <a:rPr lang="zh-CN" altLang="en-US" sz="1600">
                <a:latin typeface="黑体" panose="02010609060101010101" pitchFamily="49" charset="-122"/>
                <a:ea typeface="黑体" panose="02010609060101010101" pitchFamily="49" charset="-122"/>
              </a:rPr>
              <a:t>关于硬币的数据集</a:t>
            </a:r>
          </a:p>
        </p:txBody>
      </p:sp>
      <p:sp>
        <p:nvSpPr>
          <p:cNvPr id="12" name="文本框 11">
            <a:extLst>
              <a:ext uri="{FF2B5EF4-FFF2-40B4-BE49-F238E27FC236}">
                <a16:creationId xmlns:a16="http://schemas.microsoft.com/office/drawing/2014/main" id="{E9B1F1CC-4D7A-77B7-0B0F-ACFDF8228A74}"/>
              </a:ext>
            </a:extLst>
          </p:cNvPr>
          <p:cNvSpPr txBox="1"/>
          <p:nvPr/>
        </p:nvSpPr>
        <p:spPr>
          <a:xfrm>
            <a:off x="509588" y="3308350"/>
            <a:ext cx="6913562" cy="3594100"/>
          </a:xfrm>
          <a:prstGeom prst="rect">
            <a:avLst/>
          </a:prstGeom>
          <a:noFill/>
        </p:spPr>
        <p:txBody>
          <a:bodyPr>
            <a:spAutoFit/>
          </a:bodyPr>
          <a:lstStyle/>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第一，无需对数据进行标注，可以减少数据准备阶段的成本。</a:t>
            </a:r>
          </a:p>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第二，能够有效地从大量未标记的数据中发现模式、结构和特征，有助于处理大量数据。</a:t>
            </a:r>
          </a:p>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第三，不依赖于特定的目标标签，在探索性数据分析和模型初始化时具有较高的灵活性。</a:t>
            </a:r>
            <a:endParaRPr lang="en-US" altLang="zh-CN" sz="2400" kern="0" dirty="0">
              <a:ea typeface="黑体" panose="02010609060101010101" pitchFamily="2" charset="-122"/>
              <a:cs typeface="Times New Roman" panose="02020603050405020304" pitchFamily="18" charset="0"/>
            </a:endParaRPr>
          </a:p>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第四，聚类、异常检测等可作为一种有效的数据预处理手段，服务于有监督学习任务。</a:t>
            </a:r>
            <a:endParaRPr lang="zh-CN" altLang="en-US" sz="2400" kern="0" dirty="0">
              <a:ea typeface="黑体" panose="02010609060101010101" pitchFamily="2" charset="-122"/>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3B62D949-6698-3E23-E624-DFD801AB7AC1}"/>
              </a:ext>
            </a:extLst>
          </p:cNvPr>
          <p:cNvSpPr txBox="1">
            <a:spLocks noChangeArrowheads="1"/>
          </p:cNvSpPr>
          <p:nvPr/>
        </p:nvSpPr>
        <p:spPr bwMode="auto">
          <a:xfrm>
            <a:off x="1558925" y="2921000"/>
            <a:ext cx="87487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spcAft>
                <a:spcPts val="600"/>
              </a:spcAft>
              <a:buFontTx/>
              <a:buNone/>
            </a:pPr>
            <a:r>
              <a:rPr lang="zh-CN" altLang="en-US" sz="6000" b="1" dirty="0">
                <a:latin typeface="华文行楷" panose="02010800040101010101" pitchFamily="2" charset="-122"/>
                <a:ea typeface="华文行楷" panose="02010800040101010101" pitchFamily="2" charset="-122"/>
              </a:rPr>
              <a:t>机器学习     大算法</a:t>
            </a:r>
            <a:endParaRPr lang="en-US" altLang="zh-CN" sz="6000" b="1" dirty="0">
              <a:latin typeface="华文行楷" panose="02010800040101010101" pitchFamily="2" charset="-122"/>
              <a:ea typeface="华文行楷" panose="02010800040101010101" pitchFamily="2" charset="-122"/>
            </a:endParaRPr>
          </a:p>
        </p:txBody>
      </p:sp>
      <p:pic>
        <p:nvPicPr>
          <p:cNvPr id="2" name="图片 2">
            <a:extLst>
              <a:ext uri="{FF2B5EF4-FFF2-40B4-BE49-F238E27FC236}">
                <a16:creationId xmlns:a16="http://schemas.microsoft.com/office/drawing/2014/main" id="{8E5ABDCC-EA88-0F8A-84EF-F2E341677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964" y="2888940"/>
            <a:ext cx="10509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F015362-9FDB-5E74-4190-58B7B68735F2}"/>
              </a:ext>
            </a:extLst>
          </p:cNvPr>
          <p:cNvSpPr txBox="1">
            <a:spLocks noRot="1" noChangeAspect="1" noMove="1" noResize="1" noEditPoints="1" noAdjustHandles="1" noChangeArrowheads="1" noChangeShapeType="1" noTextEdit="1"/>
          </p:cNvSpPr>
          <p:nvPr/>
        </p:nvSpPr>
        <p:spPr>
          <a:xfrm>
            <a:off x="119336" y="783116"/>
            <a:ext cx="11737304" cy="5998606"/>
          </a:xfrm>
          <a:prstGeom prst="rect">
            <a:avLst/>
          </a:prstGeom>
          <a:blipFill>
            <a:blip r:embed="rId3"/>
            <a:stretch>
              <a:fillRect l="-727" t="-1220" r="-312"/>
            </a:stretch>
          </a:blipFill>
        </p:spPr>
        <p:txBody>
          <a:bodyPr/>
          <a:lstStyle/>
          <a:p>
            <a:pPr>
              <a:defRPr/>
            </a:pPr>
            <a:r>
              <a:rPr lang="zh-CN" altLang="en-US" dirty="0">
                <a:noFill/>
              </a:rPr>
              <a:t> </a:t>
            </a:r>
          </a:p>
        </p:txBody>
      </p:sp>
      <p:sp>
        <p:nvSpPr>
          <p:cNvPr id="3" name="TextBox 2">
            <a:extLst>
              <a:ext uri="{FF2B5EF4-FFF2-40B4-BE49-F238E27FC236}">
                <a16:creationId xmlns:a16="http://schemas.microsoft.com/office/drawing/2014/main" id="{93483ABC-F336-2334-D46B-47D93A9EBFE4}"/>
              </a:ext>
            </a:extLst>
          </p:cNvPr>
          <p:cNvSpPr txBox="1"/>
          <p:nvPr/>
        </p:nvSpPr>
        <p:spPr>
          <a:xfrm>
            <a:off x="3432175" y="26988"/>
            <a:ext cx="4757738" cy="769937"/>
          </a:xfrm>
          <a:prstGeom prst="rect">
            <a:avLst/>
          </a:prstGeom>
          <a:noFill/>
        </p:spPr>
        <p:txBody>
          <a:bodyPr>
            <a:spAutoFit/>
          </a:bodyPr>
          <a:lstStyle/>
          <a:p>
            <a:pPr algn="ctr">
              <a:spcBef>
                <a:spcPts val="0"/>
              </a:spcBef>
              <a:spcAft>
                <a:spcPts val="600"/>
              </a:spcAft>
              <a:defRPr/>
            </a:pPr>
            <a:r>
              <a:rPr lang="zh-CN" altLang="en-US" sz="4400" b="1" kern="0" dirty="0">
                <a:solidFill>
                  <a:srgbClr val="0000CC"/>
                </a:solidFill>
                <a:ea typeface="黑体" panose="02010609060101010101" pitchFamily="2" charset="-122"/>
                <a:cs typeface="Times New Roman" panose="02020603050405020304" pitchFamily="18" charset="0"/>
                <a:sym typeface="+mn-ea"/>
              </a:rPr>
              <a:t>线性回归</a:t>
            </a:r>
            <a:endParaRPr lang="zh-CN" altLang="en-US" sz="4400" b="1" kern="0" dirty="0">
              <a:solidFill>
                <a:srgbClr val="0000CC"/>
              </a:solidFill>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F011F14B-4D7C-433A-6D9D-78456BAD1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34" y="828971"/>
            <a:ext cx="72580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50">
            <a:extLst>
              <a:ext uri="{FF2B5EF4-FFF2-40B4-BE49-F238E27FC236}">
                <a16:creationId xmlns:a16="http://schemas.microsoft.com/office/drawing/2014/main" id="{C6D4A0E6-BE66-0510-E004-1C5DB24C8985}"/>
              </a:ext>
            </a:extLst>
          </p:cNvPr>
          <p:cNvSpPr txBox="1"/>
          <p:nvPr/>
        </p:nvSpPr>
        <p:spPr>
          <a:xfrm>
            <a:off x="2351584" y="6480471"/>
            <a:ext cx="3252788" cy="393700"/>
          </a:xfrm>
          <a:prstGeom prst="rect">
            <a:avLst/>
          </a:prstGeom>
          <a:noFill/>
          <a:ln w="9525">
            <a:noFill/>
          </a:ln>
        </p:spPr>
        <p:txBody>
          <a:bodyP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indent="228600" algn="ctr">
              <a:lnSpc>
                <a:spcPct val="120000"/>
              </a:lnSpc>
              <a:spcAft>
                <a:spcPts val="600"/>
              </a:spcAft>
              <a:defRPr/>
            </a:pPr>
            <a:r>
              <a:rPr lang="zh-CN" altLang="en-US" sz="1800" kern="100" dirty="0">
                <a:latin typeface="TimesNewRoman"/>
                <a:ea typeface="黑体" panose="02010609060101010101" pitchFamily="49" charset="-122"/>
                <a:cs typeface="Times New Roman" panose="02020603050405020304" pitchFamily="18" charset="0"/>
              </a:rPr>
              <a:t>房价预测线性模型示意图</a:t>
            </a:r>
            <a:endParaRPr lang="zh-CN" altLang="zh-CN" sz="1800" kern="100" dirty="0">
              <a:latin typeface="TimesNewRoman"/>
              <a:ea typeface="仿宋" panose="02010609060101010101" pitchFamily="49" charset="-122"/>
              <a:cs typeface="Times New Roman" panose="02020603050405020304" pitchFamily="18" charset="0"/>
            </a:endParaRPr>
          </a:p>
        </p:txBody>
      </p:sp>
      <p:sp>
        <p:nvSpPr>
          <p:cNvPr id="2" name="TextBox 2">
            <a:extLst>
              <a:ext uri="{FF2B5EF4-FFF2-40B4-BE49-F238E27FC236}">
                <a16:creationId xmlns:a16="http://schemas.microsoft.com/office/drawing/2014/main" id="{F47BDA90-6916-24D9-5413-B5198A6F3A96}"/>
              </a:ext>
            </a:extLst>
          </p:cNvPr>
          <p:cNvSpPr txBox="1"/>
          <p:nvPr/>
        </p:nvSpPr>
        <p:spPr>
          <a:xfrm>
            <a:off x="4278313" y="0"/>
            <a:ext cx="3635375" cy="769938"/>
          </a:xfrm>
          <a:prstGeom prst="rect">
            <a:avLst/>
          </a:prstGeom>
          <a:noFill/>
        </p:spPr>
        <p:txBody>
          <a:bodyPr>
            <a:spAutoFit/>
          </a:bodyPr>
          <a:lstStyle/>
          <a:p>
            <a:pPr algn="ctr">
              <a:spcBef>
                <a:spcPts val="0"/>
              </a:spcBef>
              <a:spcAft>
                <a:spcPts val="600"/>
              </a:spcAft>
              <a:defRPr/>
            </a:pPr>
            <a:r>
              <a:rPr lang="zh-CN" altLang="en-US" sz="4400" kern="0" dirty="0">
                <a:ea typeface="黑体" panose="02010609060101010101" pitchFamily="2" charset="-122"/>
                <a:cs typeface="Times New Roman" panose="02020603050405020304" pitchFamily="18" charset="0"/>
                <a:sym typeface="+mn-ea"/>
              </a:rPr>
              <a:t>房价预测问题</a:t>
            </a:r>
            <a:endParaRPr lang="zh-CN" altLang="en-US" sz="4400" kern="0" dirty="0">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3" name="表格 2">
            <a:extLst>
              <a:ext uri="{FF2B5EF4-FFF2-40B4-BE49-F238E27FC236}">
                <a16:creationId xmlns:a16="http://schemas.microsoft.com/office/drawing/2014/main" id="{E148C8A3-755B-C36E-4813-C27BB67662CD}"/>
              </a:ext>
            </a:extLst>
          </p:cNvPr>
          <p:cNvGraphicFramePr>
            <a:graphicFrameLocks noGrp="1"/>
          </p:cNvGraphicFramePr>
          <p:nvPr/>
        </p:nvGraphicFramePr>
        <p:xfrm>
          <a:off x="7672388" y="3105150"/>
          <a:ext cx="4397375" cy="2462532"/>
        </p:xfrm>
        <a:graphic>
          <a:graphicData uri="http://schemas.openxmlformats.org/drawingml/2006/table">
            <a:tbl>
              <a:tblPr firstRow="1" firstCol="1" bandRow="1" bandCol="1">
                <a:tableStyleId>{5C22544A-7EE6-4342-B048-85BDC9FD1C3A}</a:tableStyleId>
              </a:tblPr>
              <a:tblGrid>
                <a:gridCol w="1250708">
                  <a:extLst>
                    <a:ext uri="{9D8B030D-6E8A-4147-A177-3AD203B41FA5}">
                      <a16:colId xmlns:a16="http://schemas.microsoft.com/office/drawing/2014/main" val="20000"/>
                    </a:ext>
                  </a:extLst>
                </a:gridCol>
                <a:gridCol w="1971760">
                  <a:extLst>
                    <a:ext uri="{9D8B030D-6E8A-4147-A177-3AD203B41FA5}">
                      <a16:colId xmlns:a16="http://schemas.microsoft.com/office/drawing/2014/main" val="20001"/>
                    </a:ext>
                  </a:extLst>
                </a:gridCol>
                <a:gridCol w="1174907">
                  <a:extLst>
                    <a:ext uri="{9D8B030D-6E8A-4147-A177-3AD203B41FA5}">
                      <a16:colId xmlns:a16="http://schemas.microsoft.com/office/drawing/2014/main" val="20002"/>
                    </a:ext>
                  </a:extLst>
                </a:gridCol>
              </a:tblGrid>
              <a:tr h="839615">
                <a:tc>
                  <a:txBody>
                    <a:bodyPr/>
                    <a:lstStyle/>
                    <a:p>
                      <a:pPr indent="228600" algn="ctr">
                        <a:lnSpc>
                          <a:spcPct val="120000"/>
                        </a:lnSpc>
                        <a:buNone/>
                      </a:pPr>
                      <a:r>
                        <a:rPr lang="zh-CN" sz="2400" kern="100" dirty="0">
                          <a:effectLst/>
                          <a:latin typeface="Comic Sans MS" panose="030F0702030302020204" pitchFamily="66" charset="0"/>
                          <a:ea typeface="黑体" panose="02010609060101010101" pitchFamily="49" charset="-122"/>
                        </a:rPr>
                        <a:t>编号</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2">
                        <a:lumMod val="20000"/>
                        <a:lumOff val="80000"/>
                      </a:schemeClr>
                    </a:solidFill>
                  </a:tcPr>
                </a:tc>
                <a:tc>
                  <a:txBody>
                    <a:bodyPr/>
                    <a:lstStyle/>
                    <a:p>
                      <a:pPr indent="228600" algn="ctr">
                        <a:lnSpc>
                          <a:spcPct val="120000"/>
                        </a:lnSpc>
                        <a:buNone/>
                      </a:pPr>
                      <a:r>
                        <a:rPr lang="zh-CN" sz="2400" kern="100" dirty="0">
                          <a:solidFill>
                            <a:srgbClr val="FF0000"/>
                          </a:solidFill>
                          <a:effectLst/>
                          <a:latin typeface="Comic Sans MS" panose="030F0702030302020204" pitchFamily="66" charset="0"/>
                          <a:ea typeface="黑体" panose="02010609060101010101" pitchFamily="49" charset="-122"/>
                        </a:rPr>
                        <a:t>房屋面积（平方米）</a:t>
                      </a:r>
                      <a:endParaRPr lang="zh-CN" sz="24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bg2">
                        <a:lumMod val="40000"/>
                        <a:lumOff val="60000"/>
                      </a:schemeClr>
                    </a:solidFill>
                  </a:tcPr>
                </a:tc>
                <a:tc>
                  <a:txBody>
                    <a:bodyPr/>
                    <a:lstStyle/>
                    <a:p>
                      <a:pPr indent="228600" algn="ctr">
                        <a:lnSpc>
                          <a:spcPct val="120000"/>
                        </a:lnSpc>
                        <a:buNone/>
                      </a:pPr>
                      <a:r>
                        <a:rPr lang="zh-CN" sz="2400" kern="100" dirty="0">
                          <a:solidFill>
                            <a:schemeClr val="tx1"/>
                          </a:solidFill>
                          <a:effectLst/>
                          <a:latin typeface="Comic Sans MS" panose="030F0702030302020204" pitchFamily="66" charset="0"/>
                          <a:ea typeface="黑体" panose="02010609060101010101" pitchFamily="49" charset="-122"/>
                        </a:rPr>
                        <a:t>房价（万元）</a:t>
                      </a:r>
                      <a:endParaRPr lang="zh-CN" sz="24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1">
                        <a:lumMod val="90000"/>
                      </a:schemeClr>
                    </a:solidFill>
                  </a:tcPr>
                </a:tc>
                <a:extLst>
                  <a:ext uri="{0D108BD9-81ED-4DB2-BD59-A6C34878D82A}">
                    <a16:rowId xmlns:a16="http://schemas.microsoft.com/office/drawing/2014/main" val="10000"/>
                  </a:ext>
                </a:extLst>
              </a:tr>
              <a:tr h="405649">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1</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2">
                        <a:lumMod val="20000"/>
                        <a:lumOff val="80000"/>
                      </a:schemeClr>
                    </a:solidFill>
                  </a:tcPr>
                </a:tc>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100</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bg2">
                        <a:lumMod val="40000"/>
                        <a:lumOff val="60000"/>
                      </a:schemeClr>
                    </a:solidFill>
                  </a:tcPr>
                </a:tc>
                <a:tc>
                  <a:txBody>
                    <a:bodyPr/>
                    <a:lstStyle/>
                    <a:p>
                      <a:pPr indent="228600" algn="ctr">
                        <a:lnSpc>
                          <a:spcPct val="120000"/>
                        </a:lnSpc>
                        <a:buNone/>
                      </a:pPr>
                      <a:r>
                        <a:rPr lang="en-US" sz="2400" kern="100">
                          <a:effectLst/>
                          <a:latin typeface="Comic Sans MS" panose="030F0702030302020204" pitchFamily="66" charset="0"/>
                          <a:ea typeface="黑体" panose="02010609060101010101" pitchFamily="49" charset="-122"/>
                        </a:rPr>
                        <a:t>210</a:t>
                      </a:r>
                      <a:endParaRPr lang="zh-CN" sz="24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1">
                        <a:lumMod val="90000"/>
                      </a:schemeClr>
                    </a:solidFill>
                  </a:tcPr>
                </a:tc>
                <a:extLst>
                  <a:ext uri="{0D108BD9-81ED-4DB2-BD59-A6C34878D82A}">
                    <a16:rowId xmlns:a16="http://schemas.microsoft.com/office/drawing/2014/main" val="10001"/>
                  </a:ext>
                </a:extLst>
              </a:tr>
              <a:tr h="405649">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2</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2">
                        <a:lumMod val="20000"/>
                        <a:lumOff val="80000"/>
                      </a:schemeClr>
                    </a:solidFill>
                  </a:tcPr>
                </a:tc>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50</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bg2">
                        <a:lumMod val="40000"/>
                        <a:lumOff val="60000"/>
                      </a:schemeClr>
                    </a:solidFill>
                  </a:tcPr>
                </a:tc>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60</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1">
                        <a:lumMod val="90000"/>
                      </a:schemeClr>
                    </a:solidFill>
                  </a:tcPr>
                </a:tc>
                <a:extLst>
                  <a:ext uri="{0D108BD9-81ED-4DB2-BD59-A6C34878D82A}">
                    <a16:rowId xmlns:a16="http://schemas.microsoft.com/office/drawing/2014/main" val="10002"/>
                  </a:ext>
                </a:extLst>
              </a:tr>
              <a:tr h="405649">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3</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2">
                        <a:lumMod val="20000"/>
                        <a:lumOff val="80000"/>
                      </a:schemeClr>
                    </a:solidFill>
                  </a:tcPr>
                </a:tc>
                <a:tc>
                  <a:txBody>
                    <a:bodyPr/>
                    <a:lstStyle/>
                    <a:p>
                      <a:pPr indent="228600" algn="ctr">
                        <a:lnSpc>
                          <a:spcPct val="120000"/>
                        </a:lnSpc>
                        <a:buNone/>
                      </a:pPr>
                      <a:r>
                        <a:rPr lang="en-US" sz="2400" kern="100">
                          <a:effectLst/>
                          <a:latin typeface="Comic Sans MS" panose="030F0702030302020204" pitchFamily="66" charset="0"/>
                          <a:ea typeface="黑体" panose="02010609060101010101" pitchFamily="49" charset="-122"/>
                        </a:rPr>
                        <a:t>200</a:t>
                      </a:r>
                      <a:endParaRPr lang="zh-CN" sz="24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bg2">
                        <a:lumMod val="40000"/>
                        <a:lumOff val="60000"/>
                      </a:schemeClr>
                    </a:solidFill>
                  </a:tcPr>
                </a:tc>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400</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1">
                        <a:lumMod val="90000"/>
                      </a:schemeClr>
                    </a:solidFill>
                  </a:tcPr>
                </a:tc>
                <a:extLst>
                  <a:ext uri="{0D108BD9-81ED-4DB2-BD59-A6C34878D82A}">
                    <a16:rowId xmlns:a16="http://schemas.microsoft.com/office/drawing/2014/main" val="10003"/>
                  </a:ext>
                </a:extLst>
              </a:tr>
              <a:tr h="405649">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4</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2">
                        <a:lumMod val="20000"/>
                        <a:lumOff val="80000"/>
                      </a:schemeClr>
                    </a:solidFill>
                  </a:tcPr>
                </a:tc>
                <a:tc>
                  <a:txBody>
                    <a:bodyPr/>
                    <a:lstStyle/>
                    <a:p>
                      <a:pPr indent="228600" algn="ctr">
                        <a:lnSpc>
                          <a:spcPct val="120000"/>
                        </a:lnSpc>
                        <a:buNone/>
                      </a:pPr>
                      <a:r>
                        <a:rPr lang="en-US" sz="2400" kern="100">
                          <a:effectLst/>
                          <a:latin typeface="Comic Sans MS" panose="030F0702030302020204" pitchFamily="66" charset="0"/>
                          <a:ea typeface="黑体" panose="02010609060101010101" pitchFamily="49" charset="-122"/>
                        </a:rPr>
                        <a:t>80</a:t>
                      </a:r>
                      <a:endParaRPr lang="zh-CN" sz="24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bg2">
                        <a:lumMod val="40000"/>
                        <a:lumOff val="60000"/>
                      </a:schemeClr>
                    </a:solidFill>
                  </a:tcPr>
                </a:tc>
                <a:tc>
                  <a:txBody>
                    <a:bodyPr/>
                    <a:lstStyle/>
                    <a:p>
                      <a:pPr indent="228600" algn="ctr">
                        <a:lnSpc>
                          <a:spcPct val="120000"/>
                        </a:lnSpc>
                        <a:buNone/>
                      </a:pPr>
                      <a:r>
                        <a:rPr lang="en-US" sz="2400" kern="100" dirty="0">
                          <a:effectLst/>
                          <a:latin typeface="Comic Sans MS" panose="030F0702030302020204" pitchFamily="66" charset="0"/>
                          <a:ea typeface="黑体" panose="02010609060101010101" pitchFamily="49" charset="-122"/>
                        </a:rPr>
                        <a:t>90</a:t>
                      </a:r>
                      <a:endParaRPr lang="zh-CN" sz="24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2" marR="68582" marT="0" marB="0" anchor="ctr">
                    <a:solidFill>
                      <a:schemeClr val="accent1">
                        <a:lumMod val="90000"/>
                      </a:schemeClr>
                    </a:solidFill>
                  </a:tcPr>
                </a:tc>
                <a:extLst>
                  <a:ext uri="{0D108BD9-81ED-4DB2-BD59-A6C34878D82A}">
                    <a16:rowId xmlns:a16="http://schemas.microsoft.com/office/drawing/2014/main" val="10004"/>
                  </a:ext>
                </a:extLst>
              </a:tr>
            </a:tbl>
          </a:graphicData>
        </a:graphic>
      </p:graphicFrame>
      <p:sp>
        <p:nvSpPr>
          <p:cNvPr id="4" name="文本框 50">
            <a:extLst>
              <a:ext uri="{FF2B5EF4-FFF2-40B4-BE49-F238E27FC236}">
                <a16:creationId xmlns:a16="http://schemas.microsoft.com/office/drawing/2014/main" id="{EDF156B0-37B6-BB47-7F95-FE9DCB4E0CE7}"/>
              </a:ext>
            </a:extLst>
          </p:cNvPr>
          <p:cNvSpPr txBox="1"/>
          <p:nvPr/>
        </p:nvSpPr>
        <p:spPr>
          <a:xfrm>
            <a:off x="7820025" y="2601913"/>
            <a:ext cx="3635375" cy="430212"/>
          </a:xfrm>
          <a:prstGeom prst="rect">
            <a:avLst/>
          </a:prstGeom>
          <a:noFill/>
          <a:ln w="9525">
            <a:noFill/>
          </a:ln>
        </p:spPr>
        <p:txBody>
          <a:bodyP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indent="228600" algn="ctr">
              <a:lnSpc>
                <a:spcPct val="120000"/>
              </a:lnSpc>
              <a:spcAft>
                <a:spcPts val="600"/>
              </a:spcAft>
              <a:defRPr/>
            </a:pPr>
            <a:r>
              <a:rPr lang="zh-CN" altLang="en-US" sz="2000" kern="100" dirty="0">
                <a:latin typeface="Comic Sans MS" panose="030F0702030302020204" pitchFamily="66" charset="0"/>
                <a:ea typeface="黑体" panose="02010609060101010101" pitchFamily="49" charset="-122"/>
                <a:cs typeface="Times New Roman" panose="02020603050405020304" pitchFamily="18" charset="0"/>
              </a:rPr>
              <a:t>表</a:t>
            </a:r>
            <a:r>
              <a:rPr lang="en-US" altLang="zh-CN" sz="2000" kern="100" dirty="0">
                <a:latin typeface="Comic Sans MS" panose="030F0702030302020204" pitchFamily="66" charset="0"/>
                <a:ea typeface="黑体" panose="02010609060101010101" pitchFamily="49" charset="-122"/>
                <a:cs typeface="Times New Roman" panose="02020603050405020304" pitchFamily="18" charset="0"/>
              </a:rPr>
              <a:t>3. </a:t>
            </a:r>
            <a:r>
              <a:rPr lang="zh-CN" altLang="en-US" sz="2000" kern="100" dirty="0">
                <a:latin typeface="Comic Sans MS" panose="030F0702030302020204" pitchFamily="66" charset="0"/>
                <a:ea typeface="黑体" panose="02010609060101010101" pitchFamily="49" charset="-122"/>
                <a:cs typeface="Times New Roman" panose="02020603050405020304" pitchFamily="18" charset="0"/>
              </a:rPr>
              <a:t>关于房价预测的数据集</a:t>
            </a:r>
            <a:endParaRPr lang="zh-CN" altLang="zh-CN" sz="2000" kern="100" dirty="0">
              <a:latin typeface="Comic Sans MS" panose="030F0702030302020204" pitchFamily="66" charset="0"/>
              <a:ea typeface="黑体" panose="02010609060101010101" pitchFamily="49"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E7ADD07-F80C-F8C5-CC7F-0B9EF3F06B8E}"/>
              </a:ext>
            </a:extLst>
          </p:cNvPr>
          <p:cNvSpPr txBox="1">
            <a:spLocks noRot="1" noChangeAspect="1" noMove="1" noResize="1" noEditPoints="1" noAdjustHandles="1" noChangeArrowheads="1" noChangeShapeType="1" noTextEdit="1"/>
          </p:cNvSpPr>
          <p:nvPr/>
        </p:nvSpPr>
        <p:spPr>
          <a:xfrm>
            <a:off x="92528" y="-40173"/>
            <a:ext cx="11892644" cy="4823140"/>
          </a:xfrm>
          <a:prstGeom prst="rect">
            <a:avLst/>
          </a:prstGeom>
          <a:blipFill>
            <a:blip r:embed="rId3"/>
            <a:stretch>
              <a:fillRect l="-308" t="-7955"/>
            </a:stretch>
          </a:blipFill>
        </p:spPr>
        <p:txBody>
          <a:bodyPr/>
          <a:lstStyle/>
          <a:p>
            <a:pPr>
              <a:defRPr/>
            </a:pPr>
            <a:r>
              <a:rPr lang="zh-CN" altLang="en-US">
                <a:noFill/>
              </a:rPr>
              <a:t> </a:t>
            </a:r>
          </a:p>
        </p:txBody>
      </p:sp>
      <p:graphicFrame>
        <p:nvGraphicFramePr>
          <p:cNvPr id="51203" name="对象 1">
            <a:hlinkClick r:id="" action="ppaction://ole?verb=0"/>
            <a:extLst>
              <a:ext uri="{FF2B5EF4-FFF2-40B4-BE49-F238E27FC236}">
                <a16:creationId xmlns:a16="http://schemas.microsoft.com/office/drawing/2014/main" id="{6E355006-AB3A-4B2F-A18F-BBD0F58A130F}"/>
              </a:ext>
            </a:extLst>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r:id="rId4" imgW="114120" imgH="215640" progId="Equation.KSEE3">
                  <p:embed/>
                </p:oleObj>
              </mc:Choice>
              <mc:Fallback>
                <p:oleObj r:id="rId4" imgW="114120" imgH="215640" progId="Equation.KSEE3">
                  <p:embed/>
                  <p:pic>
                    <p:nvPicPr>
                      <p:cNvPr id="0" name="对象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1204" name="组合 2">
            <a:extLst>
              <a:ext uri="{FF2B5EF4-FFF2-40B4-BE49-F238E27FC236}">
                <a16:creationId xmlns:a16="http://schemas.microsoft.com/office/drawing/2014/main" id="{D182BFE0-DF86-4852-8752-644E2A74F3C1}"/>
              </a:ext>
            </a:extLst>
          </p:cNvPr>
          <p:cNvGrpSpPr>
            <a:grpSpLocks/>
          </p:cNvGrpSpPr>
          <p:nvPr/>
        </p:nvGrpSpPr>
        <p:grpSpPr bwMode="auto">
          <a:xfrm>
            <a:off x="1947863" y="4205288"/>
            <a:ext cx="4213225" cy="2692400"/>
            <a:chOff x="1306286" y="1460359"/>
            <a:chExt cx="4015902" cy="3449638"/>
          </a:xfrm>
        </p:grpSpPr>
        <p:sp>
          <p:nvSpPr>
            <p:cNvPr id="4" name="Rectangle 1">
              <a:extLst>
                <a:ext uri="{FF2B5EF4-FFF2-40B4-BE49-F238E27FC236}">
                  <a16:creationId xmlns:a16="http://schemas.microsoft.com/office/drawing/2014/main" id="{08D28C62-9854-8359-C08A-9648CEF3A664}"/>
                </a:ext>
              </a:extLst>
            </p:cNvPr>
            <p:cNvSpPr/>
            <p:nvPr/>
          </p:nvSpPr>
          <p:spPr>
            <a:xfrm>
              <a:off x="1363786" y="1555956"/>
              <a:ext cx="305656" cy="33560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50" dirty="0">
                  <a:latin typeface="Times New Roman" panose="02020603050405020304" pitchFamily="18" charset="0"/>
                  <a:cs typeface="Times New Roman" panose="02020603050405020304" pitchFamily="18" charset="0"/>
                </a:rPr>
                <a:t>房价</a:t>
              </a:r>
            </a:p>
          </p:txBody>
        </p:sp>
        <p:sp>
          <p:nvSpPr>
            <p:cNvPr id="5" name="Rectangle 1">
              <a:extLst>
                <a:ext uri="{FF2B5EF4-FFF2-40B4-BE49-F238E27FC236}">
                  <a16:creationId xmlns:a16="http://schemas.microsoft.com/office/drawing/2014/main" id="{A2C76387-F8CC-0EEE-FA1F-05A72AEF42CA}"/>
                </a:ext>
              </a:extLst>
            </p:cNvPr>
            <p:cNvSpPr/>
            <p:nvPr/>
          </p:nvSpPr>
          <p:spPr>
            <a:xfrm>
              <a:off x="2531938" y="4564220"/>
              <a:ext cx="388879" cy="29492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050" b="1" i="1" dirty="0">
                  <a:latin typeface="Times New Roman" panose="02020603050405020304" pitchFamily="18" charset="0"/>
                  <a:cs typeface="Times New Roman" panose="02020603050405020304" pitchFamily="18" charset="0"/>
                </a:rPr>
                <a:t>x</a:t>
              </a:r>
              <a:r>
                <a:rPr lang="en-US" altLang="zh-CN" sz="1050" i="1" baseline="-25000" dirty="0">
                  <a:latin typeface="Times New Roman" panose="02020603050405020304" pitchFamily="18" charset="0"/>
                  <a:cs typeface="Times New Roman" panose="02020603050405020304" pitchFamily="18" charset="0"/>
                </a:rPr>
                <a:t>i</a:t>
              </a:r>
              <a:endParaRPr lang="zh-CN" altLang="en-US" sz="1050" i="1" dirty="0">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129249EC-4481-3482-7031-B9440D1E2205}"/>
                </a:ext>
              </a:extLst>
            </p:cNvPr>
            <p:cNvSpPr/>
            <p:nvPr/>
          </p:nvSpPr>
          <p:spPr>
            <a:xfrm>
              <a:off x="4190351" y="1822408"/>
              <a:ext cx="388879" cy="29492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050" i="1" dirty="0">
                  <a:latin typeface="Times New Roman" panose="02020603050405020304" pitchFamily="18" charset="0"/>
                  <a:cs typeface="Times New Roman" panose="02020603050405020304" pitchFamily="18" charset="0"/>
                </a:rPr>
                <a:t>f</a:t>
              </a:r>
              <a:r>
                <a:rPr lang="en-US" altLang="zh-CN" sz="1050" dirty="0">
                  <a:latin typeface="Times New Roman" panose="02020603050405020304" pitchFamily="18" charset="0"/>
                  <a:cs typeface="Times New Roman" panose="02020603050405020304" pitchFamily="18" charset="0"/>
                </a:rPr>
                <a:t>(</a:t>
              </a:r>
              <a:r>
                <a:rPr lang="en-US" altLang="zh-CN" sz="1050" b="1" i="1" dirty="0">
                  <a:latin typeface="Times New Roman" panose="02020603050405020304" pitchFamily="18" charset="0"/>
                  <a:cs typeface="Times New Roman" panose="02020603050405020304" pitchFamily="18" charset="0"/>
                </a:rPr>
                <a:t>x</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8" name="Rectangle 1">
              <a:extLst>
                <a:ext uri="{FF2B5EF4-FFF2-40B4-BE49-F238E27FC236}">
                  <a16:creationId xmlns:a16="http://schemas.microsoft.com/office/drawing/2014/main" id="{AA274B70-D75D-1A4C-813A-E601279DE84E}"/>
                </a:ext>
              </a:extLst>
            </p:cNvPr>
            <p:cNvSpPr/>
            <p:nvPr/>
          </p:nvSpPr>
          <p:spPr>
            <a:xfrm>
              <a:off x="4502060" y="4572356"/>
              <a:ext cx="820128" cy="337641"/>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50" dirty="0">
                  <a:latin typeface="Times New Roman" panose="02020603050405020304" pitchFamily="18" charset="0"/>
                  <a:cs typeface="Times New Roman" panose="02020603050405020304" pitchFamily="18" charset="0"/>
                </a:rPr>
                <a:t>房屋面积</a:t>
              </a:r>
            </a:p>
          </p:txBody>
        </p:sp>
        <p:cxnSp>
          <p:nvCxnSpPr>
            <p:cNvPr id="9" name="直接连接符 8">
              <a:extLst>
                <a:ext uri="{FF2B5EF4-FFF2-40B4-BE49-F238E27FC236}">
                  <a16:creationId xmlns:a16="http://schemas.microsoft.com/office/drawing/2014/main" id="{3437B73F-9DF2-E164-2077-3F5C99204D19}"/>
                </a:ext>
              </a:extLst>
            </p:cNvPr>
            <p:cNvCxnSpPr>
              <a:cxnSpLocks/>
            </p:cNvCxnSpPr>
            <p:nvPr/>
          </p:nvCxnSpPr>
          <p:spPr>
            <a:xfrm>
              <a:off x="1652797" y="1460359"/>
              <a:ext cx="0" cy="3177084"/>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822B100E-19A0-CCA6-9672-461DEB07E729}"/>
                </a:ext>
              </a:extLst>
            </p:cNvPr>
            <p:cNvCxnSpPr>
              <a:cxnSpLocks/>
            </p:cNvCxnSpPr>
            <p:nvPr/>
          </p:nvCxnSpPr>
          <p:spPr>
            <a:xfrm>
              <a:off x="1649771" y="4637443"/>
              <a:ext cx="3572549"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 name="椭圆 10">
              <a:extLst>
                <a:ext uri="{FF2B5EF4-FFF2-40B4-BE49-F238E27FC236}">
                  <a16:creationId xmlns:a16="http://schemas.microsoft.com/office/drawing/2014/main" id="{69AF58E2-21DB-383A-AEC9-2FA36166426F}"/>
                </a:ext>
              </a:extLst>
            </p:cNvPr>
            <p:cNvSpPr/>
            <p:nvPr/>
          </p:nvSpPr>
          <p:spPr>
            <a:xfrm>
              <a:off x="2675687" y="3024493"/>
              <a:ext cx="81710" cy="81359"/>
            </a:xfrm>
            <a:prstGeom prst="ellipse">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2" name="椭圆 11">
              <a:extLst>
                <a:ext uri="{FF2B5EF4-FFF2-40B4-BE49-F238E27FC236}">
                  <a16:creationId xmlns:a16="http://schemas.microsoft.com/office/drawing/2014/main" id="{BA488925-5B49-7E39-355B-5A4364125665}"/>
                </a:ext>
              </a:extLst>
            </p:cNvPr>
            <p:cNvSpPr/>
            <p:nvPr/>
          </p:nvSpPr>
          <p:spPr>
            <a:xfrm>
              <a:off x="1950888" y="4124879"/>
              <a:ext cx="81710" cy="83393"/>
            </a:xfrm>
            <a:prstGeom prst="ellipse">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3" name="椭圆 12">
              <a:extLst>
                <a:ext uri="{FF2B5EF4-FFF2-40B4-BE49-F238E27FC236}">
                  <a16:creationId xmlns:a16="http://schemas.microsoft.com/office/drawing/2014/main" id="{F35DD20A-FE37-B29D-34CA-B41A398A19D2}"/>
                </a:ext>
              </a:extLst>
            </p:cNvPr>
            <p:cNvSpPr/>
            <p:nvPr/>
          </p:nvSpPr>
          <p:spPr>
            <a:xfrm>
              <a:off x="3756077" y="2025807"/>
              <a:ext cx="83224" cy="81359"/>
            </a:xfrm>
            <a:prstGeom prst="ellipse">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4" name="椭圆 13">
              <a:extLst>
                <a:ext uri="{FF2B5EF4-FFF2-40B4-BE49-F238E27FC236}">
                  <a16:creationId xmlns:a16="http://schemas.microsoft.com/office/drawing/2014/main" id="{61FB2747-9987-A546-9A36-8B46E4B9AC80}"/>
                </a:ext>
              </a:extLst>
            </p:cNvPr>
            <p:cNvSpPr/>
            <p:nvPr/>
          </p:nvSpPr>
          <p:spPr>
            <a:xfrm>
              <a:off x="2347334" y="3921480"/>
              <a:ext cx="81710" cy="81359"/>
            </a:xfrm>
            <a:prstGeom prst="ellipse">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cxnSp>
          <p:nvCxnSpPr>
            <p:cNvPr id="15" name="直接连接符 14">
              <a:extLst>
                <a:ext uri="{FF2B5EF4-FFF2-40B4-BE49-F238E27FC236}">
                  <a16:creationId xmlns:a16="http://schemas.microsoft.com/office/drawing/2014/main" id="{24EEBE8C-15A5-0B41-EACC-7FB2B47A8DF4}"/>
                </a:ext>
              </a:extLst>
            </p:cNvPr>
            <p:cNvCxnSpPr>
              <a:cxnSpLocks/>
            </p:cNvCxnSpPr>
            <p:nvPr/>
          </p:nvCxnSpPr>
          <p:spPr>
            <a:xfrm flipV="1">
              <a:off x="1593785" y="1883428"/>
              <a:ext cx="2670711" cy="2491631"/>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FB3D1547-3004-F150-96F0-27085197D113}"/>
                </a:ext>
              </a:extLst>
            </p:cNvPr>
            <p:cNvCxnSpPr>
              <a:cxnSpLocks/>
            </p:cNvCxnSpPr>
            <p:nvPr/>
          </p:nvCxnSpPr>
          <p:spPr>
            <a:xfrm flipV="1">
              <a:off x="1306286" y="2306497"/>
              <a:ext cx="3605838" cy="1608881"/>
            </a:xfrm>
            <a:prstGeom prst="line">
              <a:avLst/>
            </a:prstGeom>
            <a:ln>
              <a:prstDash val="lgDash"/>
            </a:ln>
          </p:spPr>
          <p:style>
            <a:lnRef idx="1">
              <a:schemeClr val="dk1"/>
            </a:lnRef>
            <a:fillRef idx="0">
              <a:schemeClr val="dk1"/>
            </a:fillRef>
            <a:effectRef idx="0">
              <a:schemeClr val="dk1"/>
            </a:effectRef>
            <a:fontRef idx="minor">
              <a:schemeClr val="tx1"/>
            </a:fontRef>
          </p:style>
        </p:cxnSp>
      </p:grpSp>
      <p:graphicFrame>
        <p:nvGraphicFramePr>
          <p:cNvPr id="2" name="表格 1">
            <a:extLst>
              <a:ext uri="{FF2B5EF4-FFF2-40B4-BE49-F238E27FC236}">
                <a16:creationId xmlns:a16="http://schemas.microsoft.com/office/drawing/2014/main" id="{3D04EEC4-E389-546F-67E5-FC9A787F3014}"/>
              </a:ext>
            </a:extLst>
          </p:cNvPr>
          <p:cNvGraphicFramePr>
            <a:graphicFrameLocks noGrp="1"/>
          </p:cNvGraphicFramePr>
          <p:nvPr/>
        </p:nvGraphicFramePr>
        <p:xfrm>
          <a:off x="6924675" y="17463"/>
          <a:ext cx="4892675" cy="1265238"/>
        </p:xfrm>
        <a:graphic>
          <a:graphicData uri="http://schemas.openxmlformats.org/drawingml/2006/table">
            <a:tbl>
              <a:tblPr firstRow="1" firstCol="1" bandRow="1" bandCol="1">
                <a:tableStyleId>{5C22544A-7EE6-4342-B048-85BDC9FD1C3A}</a:tableStyleId>
              </a:tblPr>
              <a:tblGrid>
                <a:gridCol w="1044129">
                  <a:extLst>
                    <a:ext uri="{9D8B030D-6E8A-4147-A177-3AD203B41FA5}">
                      <a16:colId xmlns:a16="http://schemas.microsoft.com/office/drawing/2014/main" val="20000"/>
                    </a:ext>
                  </a:extLst>
                </a:gridCol>
                <a:gridCol w="2088256">
                  <a:extLst>
                    <a:ext uri="{9D8B030D-6E8A-4147-A177-3AD203B41FA5}">
                      <a16:colId xmlns:a16="http://schemas.microsoft.com/office/drawing/2014/main" val="20001"/>
                    </a:ext>
                  </a:extLst>
                </a:gridCol>
                <a:gridCol w="1760290">
                  <a:extLst>
                    <a:ext uri="{9D8B030D-6E8A-4147-A177-3AD203B41FA5}">
                      <a16:colId xmlns:a16="http://schemas.microsoft.com/office/drawing/2014/main" val="20002"/>
                    </a:ext>
                  </a:extLst>
                </a:gridCol>
              </a:tblGrid>
              <a:tr h="383338">
                <a:tc>
                  <a:txBody>
                    <a:bodyPr/>
                    <a:lstStyle/>
                    <a:p>
                      <a:pPr indent="228600" algn="ctr">
                        <a:lnSpc>
                          <a:spcPct val="120000"/>
                        </a:lnSpc>
                        <a:buNone/>
                      </a:pPr>
                      <a:r>
                        <a:rPr lang="zh-CN" sz="1200" kern="100" dirty="0">
                          <a:effectLst/>
                          <a:latin typeface="Comic Sans MS" panose="030F0702030302020204" pitchFamily="66" charset="0"/>
                          <a:ea typeface="黑体" panose="02010609060101010101" pitchFamily="49" charset="-122"/>
                        </a:rPr>
                        <a:t>编号</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2">
                        <a:lumMod val="20000"/>
                        <a:lumOff val="80000"/>
                      </a:schemeClr>
                    </a:solidFill>
                  </a:tcPr>
                </a:tc>
                <a:tc>
                  <a:txBody>
                    <a:bodyPr/>
                    <a:lstStyle/>
                    <a:p>
                      <a:pPr indent="228600" algn="ctr">
                        <a:lnSpc>
                          <a:spcPct val="120000"/>
                        </a:lnSpc>
                        <a:buNone/>
                      </a:pPr>
                      <a:r>
                        <a:rPr lang="zh-CN" sz="1200" kern="100" dirty="0">
                          <a:solidFill>
                            <a:srgbClr val="FF0000"/>
                          </a:solidFill>
                          <a:effectLst/>
                          <a:latin typeface="Comic Sans MS" panose="030F0702030302020204" pitchFamily="66" charset="0"/>
                          <a:ea typeface="黑体" panose="02010609060101010101" pitchFamily="49" charset="-122"/>
                        </a:rPr>
                        <a:t>房屋面积（平方米）</a:t>
                      </a:r>
                      <a:endParaRPr lang="zh-CN" sz="12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bg2">
                        <a:lumMod val="40000"/>
                        <a:lumOff val="60000"/>
                      </a:schemeClr>
                    </a:solidFill>
                  </a:tcPr>
                </a:tc>
                <a:tc>
                  <a:txBody>
                    <a:bodyPr/>
                    <a:lstStyle/>
                    <a:p>
                      <a:pPr indent="228600" algn="ctr">
                        <a:lnSpc>
                          <a:spcPct val="120000"/>
                        </a:lnSpc>
                        <a:buNone/>
                      </a:pPr>
                      <a:r>
                        <a:rPr lang="zh-CN" sz="1200" kern="100" dirty="0">
                          <a:solidFill>
                            <a:schemeClr val="tx1"/>
                          </a:solidFill>
                          <a:effectLst/>
                          <a:latin typeface="Comic Sans MS" panose="030F0702030302020204" pitchFamily="66" charset="0"/>
                          <a:ea typeface="黑体" panose="02010609060101010101" pitchFamily="49" charset="-122"/>
                        </a:rPr>
                        <a:t>房价（万元）</a:t>
                      </a:r>
                      <a:endParaRPr lang="zh-CN" sz="12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1">
                        <a:lumMod val="90000"/>
                      </a:schemeClr>
                    </a:solidFill>
                  </a:tcPr>
                </a:tc>
                <a:extLst>
                  <a:ext uri="{0D108BD9-81ED-4DB2-BD59-A6C34878D82A}">
                    <a16:rowId xmlns:a16="http://schemas.microsoft.com/office/drawing/2014/main" val="10000"/>
                  </a:ext>
                </a:extLst>
              </a:tr>
              <a:tr h="202882">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1</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2">
                        <a:lumMod val="20000"/>
                        <a:lumOff val="80000"/>
                      </a:schemeClr>
                    </a:solidFill>
                  </a:tcPr>
                </a:tc>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100</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bg2">
                        <a:lumMod val="40000"/>
                        <a:lumOff val="60000"/>
                      </a:schemeClr>
                    </a:solidFill>
                  </a:tcPr>
                </a:tc>
                <a:tc>
                  <a:txBody>
                    <a:bodyPr/>
                    <a:lstStyle/>
                    <a:p>
                      <a:pPr indent="228600" algn="ctr">
                        <a:lnSpc>
                          <a:spcPct val="120000"/>
                        </a:lnSpc>
                        <a:buNone/>
                      </a:pPr>
                      <a:r>
                        <a:rPr lang="en-US" sz="1200" kern="100">
                          <a:effectLst/>
                          <a:latin typeface="Comic Sans MS" panose="030F0702030302020204" pitchFamily="66" charset="0"/>
                          <a:ea typeface="黑体" panose="02010609060101010101" pitchFamily="49" charset="-122"/>
                        </a:rPr>
                        <a:t>210</a:t>
                      </a:r>
                      <a:endParaRPr lang="zh-CN" sz="12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1">
                        <a:lumMod val="90000"/>
                      </a:schemeClr>
                    </a:solidFill>
                  </a:tcPr>
                </a:tc>
                <a:extLst>
                  <a:ext uri="{0D108BD9-81ED-4DB2-BD59-A6C34878D82A}">
                    <a16:rowId xmlns:a16="http://schemas.microsoft.com/office/drawing/2014/main" val="10001"/>
                  </a:ext>
                </a:extLst>
              </a:tr>
              <a:tr h="202882">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2</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2">
                        <a:lumMod val="20000"/>
                        <a:lumOff val="80000"/>
                      </a:schemeClr>
                    </a:solidFill>
                  </a:tcPr>
                </a:tc>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50</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bg2">
                        <a:lumMod val="40000"/>
                        <a:lumOff val="60000"/>
                      </a:schemeClr>
                    </a:solidFill>
                  </a:tcPr>
                </a:tc>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60</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1">
                        <a:lumMod val="90000"/>
                      </a:schemeClr>
                    </a:solidFill>
                  </a:tcPr>
                </a:tc>
                <a:extLst>
                  <a:ext uri="{0D108BD9-81ED-4DB2-BD59-A6C34878D82A}">
                    <a16:rowId xmlns:a16="http://schemas.microsoft.com/office/drawing/2014/main" val="10002"/>
                  </a:ext>
                </a:extLst>
              </a:tr>
              <a:tr h="238067">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3</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2">
                        <a:lumMod val="20000"/>
                        <a:lumOff val="80000"/>
                      </a:schemeClr>
                    </a:solidFill>
                  </a:tcPr>
                </a:tc>
                <a:tc>
                  <a:txBody>
                    <a:bodyPr/>
                    <a:lstStyle/>
                    <a:p>
                      <a:pPr indent="228600" algn="ctr">
                        <a:lnSpc>
                          <a:spcPct val="120000"/>
                        </a:lnSpc>
                        <a:buNone/>
                      </a:pPr>
                      <a:r>
                        <a:rPr lang="en-US" sz="1200" kern="100">
                          <a:effectLst/>
                          <a:latin typeface="Comic Sans MS" panose="030F0702030302020204" pitchFamily="66" charset="0"/>
                          <a:ea typeface="黑体" panose="02010609060101010101" pitchFamily="49" charset="-122"/>
                        </a:rPr>
                        <a:t>200</a:t>
                      </a:r>
                      <a:endParaRPr lang="zh-CN" sz="12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bg2">
                        <a:lumMod val="40000"/>
                        <a:lumOff val="60000"/>
                      </a:schemeClr>
                    </a:solidFill>
                  </a:tcPr>
                </a:tc>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400</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1">
                        <a:lumMod val="90000"/>
                      </a:schemeClr>
                    </a:solidFill>
                  </a:tcPr>
                </a:tc>
                <a:extLst>
                  <a:ext uri="{0D108BD9-81ED-4DB2-BD59-A6C34878D82A}">
                    <a16:rowId xmlns:a16="http://schemas.microsoft.com/office/drawing/2014/main" val="10003"/>
                  </a:ext>
                </a:extLst>
              </a:tr>
              <a:tr h="238067">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4</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2">
                        <a:lumMod val="20000"/>
                        <a:lumOff val="80000"/>
                      </a:schemeClr>
                    </a:solidFill>
                  </a:tcPr>
                </a:tc>
                <a:tc>
                  <a:txBody>
                    <a:bodyPr/>
                    <a:lstStyle/>
                    <a:p>
                      <a:pPr indent="228600" algn="ctr">
                        <a:lnSpc>
                          <a:spcPct val="120000"/>
                        </a:lnSpc>
                        <a:buNone/>
                      </a:pPr>
                      <a:r>
                        <a:rPr lang="en-US" sz="1200" kern="100">
                          <a:effectLst/>
                          <a:latin typeface="Comic Sans MS" panose="030F0702030302020204" pitchFamily="66" charset="0"/>
                          <a:ea typeface="黑体" panose="02010609060101010101" pitchFamily="49" charset="-122"/>
                        </a:rPr>
                        <a:t>80</a:t>
                      </a:r>
                      <a:endParaRPr lang="zh-CN" sz="12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bg2">
                        <a:lumMod val="40000"/>
                        <a:lumOff val="60000"/>
                      </a:schemeClr>
                    </a:solidFill>
                  </a:tcPr>
                </a:tc>
                <a:tc>
                  <a:txBody>
                    <a:bodyPr/>
                    <a:lstStyle/>
                    <a:p>
                      <a:pPr indent="228600" algn="ctr">
                        <a:lnSpc>
                          <a:spcPct val="120000"/>
                        </a:lnSpc>
                        <a:buNone/>
                      </a:pPr>
                      <a:r>
                        <a:rPr lang="en-US" sz="1200" kern="100" dirty="0">
                          <a:effectLst/>
                          <a:latin typeface="Comic Sans MS" panose="030F0702030302020204" pitchFamily="66" charset="0"/>
                          <a:ea typeface="黑体" panose="02010609060101010101" pitchFamily="49" charset="-122"/>
                        </a:rPr>
                        <a:t>90</a:t>
                      </a:r>
                      <a:endParaRPr lang="zh-CN" sz="12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3" marR="68583" marT="0" marB="0" anchor="ctr">
                    <a:solidFill>
                      <a:schemeClr val="accent1">
                        <a:lumMod val="9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E22E0539-76C9-A907-A812-180149D3539D}"/>
              </a:ext>
            </a:extLst>
          </p:cNvPr>
          <p:cNvGraphicFramePr>
            <a:graphicFrameLocks noGrp="1"/>
          </p:cNvGraphicFramePr>
          <p:nvPr/>
        </p:nvGraphicFramePr>
        <p:xfrm>
          <a:off x="6348413" y="815975"/>
          <a:ext cx="5761037" cy="2125664"/>
        </p:xfrm>
        <a:graphic>
          <a:graphicData uri="http://schemas.openxmlformats.org/drawingml/2006/table">
            <a:tbl>
              <a:tblPr firstRow="1" firstCol="1" bandRow="1" bandCol="1">
                <a:tableStyleId>{5C22544A-7EE6-4342-B048-85BDC9FD1C3A}</a:tableStyleId>
              </a:tblPr>
              <a:tblGrid>
                <a:gridCol w="1250751">
                  <a:extLst>
                    <a:ext uri="{9D8B030D-6E8A-4147-A177-3AD203B41FA5}">
                      <a16:colId xmlns:a16="http://schemas.microsoft.com/office/drawing/2014/main" val="20000"/>
                    </a:ext>
                  </a:extLst>
                </a:gridCol>
                <a:gridCol w="1971829">
                  <a:extLst>
                    <a:ext uri="{9D8B030D-6E8A-4147-A177-3AD203B41FA5}">
                      <a16:colId xmlns:a16="http://schemas.microsoft.com/office/drawing/2014/main" val="20001"/>
                    </a:ext>
                  </a:extLst>
                </a:gridCol>
                <a:gridCol w="1363509">
                  <a:extLst>
                    <a:ext uri="{9D8B030D-6E8A-4147-A177-3AD203B41FA5}">
                      <a16:colId xmlns:a16="http://schemas.microsoft.com/office/drawing/2014/main" val="20002"/>
                    </a:ext>
                  </a:extLst>
                </a:gridCol>
                <a:gridCol w="1174948">
                  <a:extLst>
                    <a:ext uri="{9D8B030D-6E8A-4147-A177-3AD203B41FA5}">
                      <a16:colId xmlns:a16="http://schemas.microsoft.com/office/drawing/2014/main" val="20003"/>
                    </a:ext>
                  </a:extLst>
                </a:gridCol>
              </a:tblGrid>
              <a:tr h="630187">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编号</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2">
                        <a:lumMod val="20000"/>
                        <a:lumOff val="80000"/>
                      </a:schemeClr>
                    </a:solidFill>
                  </a:tcPr>
                </a:tc>
                <a:tc>
                  <a:txBody>
                    <a:bodyPr/>
                    <a:lstStyle/>
                    <a:p>
                      <a:pPr indent="228600" algn="ctr">
                        <a:lnSpc>
                          <a:spcPct val="120000"/>
                        </a:lnSpc>
                        <a:buNone/>
                      </a:pPr>
                      <a:r>
                        <a:rPr lang="zh-CN" sz="1800" kern="100" dirty="0">
                          <a:solidFill>
                            <a:srgbClr val="FF0000"/>
                          </a:solidFill>
                          <a:effectLst/>
                          <a:latin typeface="Comic Sans MS" panose="030F0702030302020204" pitchFamily="66" charset="0"/>
                          <a:ea typeface="黑体" panose="02010609060101010101" pitchFamily="49" charset="-122"/>
                        </a:rPr>
                        <a:t>房屋面积（平方米）</a:t>
                      </a:r>
                      <a:endParaRPr lang="zh-CN" sz="18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zh-CN" sz="1800" kern="100" dirty="0">
                          <a:solidFill>
                            <a:srgbClr val="FF0000"/>
                          </a:solidFill>
                          <a:effectLst/>
                          <a:latin typeface="Comic Sans MS" panose="030F0702030302020204" pitchFamily="66" charset="0"/>
                          <a:ea typeface="黑体" panose="02010609060101010101" pitchFamily="49" charset="-122"/>
                        </a:rPr>
                        <a:t>房间数</a:t>
                      </a:r>
                      <a:endParaRPr lang="zh-CN" sz="18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房价（万元）</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1">
                        <a:lumMod val="90000"/>
                      </a:schemeClr>
                    </a:solidFill>
                  </a:tcPr>
                </a:tc>
                <a:extLst>
                  <a:ext uri="{0D108BD9-81ED-4DB2-BD59-A6C34878D82A}">
                    <a16:rowId xmlns:a16="http://schemas.microsoft.com/office/drawing/2014/main" val="10000"/>
                  </a:ext>
                </a:extLst>
              </a:tr>
              <a:tr h="369080">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1</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2">
                        <a:lumMod val="20000"/>
                        <a:lumOff val="8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100</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3</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a:effectLst/>
                          <a:latin typeface="Comic Sans MS" panose="030F0702030302020204" pitchFamily="66" charset="0"/>
                          <a:ea typeface="黑体" panose="02010609060101010101" pitchFamily="49" charset="-122"/>
                        </a:rPr>
                        <a:t>210</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1">
                        <a:lumMod val="90000"/>
                      </a:schemeClr>
                    </a:solidFill>
                  </a:tcPr>
                </a:tc>
                <a:extLst>
                  <a:ext uri="{0D108BD9-81ED-4DB2-BD59-A6C34878D82A}">
                    <a16:rowId xmlns:a16="http://schemas.microsoft.com/office/drawing/2014/main" val="10001"/>
                  </a:ext>
                </a:extLst>
              </a:tr>
              <a:tr h="388237">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2</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2">
                        <a:lumMod val="20000"/>
                        <a:lumOff val="8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50</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1</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60</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1">
                        <a:lumMod val="90000"/>
                      </a:schemeClr>
                    </a:solidFill>
                  </a:tcPr>
                </a:tc>
                <a:extLst>
                  <a:ext uri="{0D108BD9-81ED-4DB2-BD59-A6C34878D82A}">
                    <a16:rowId xmlns:a16="http://schemas.microsoft.com/office/drawing/2014/main" val="10002"/>
                  </a:ext>
                </a:extLst>
              </a:tr>
              <a:tr h="369080">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3</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2">
                        <a:lumMod val="20000"/>
                        <a:lumOff val="80000"/>
                      </a:schemeClr>
                    </a:solidFill>
                  </a:tcPr>
                </a:tc>
                <a:tc>
                  <a:txBody>
                    <a:bodyPr/>
                    <a:lstStyle/>
                    <a:p>
                      <a:pPr indent="228600" algn="ctr">
                        <a:lnSpc>
                          <a:spcPct val="120000"/>
                        </a:lnSpc>
                        <a:buNone/>
                      </a:pPr>
                      <a:r>
                        <a:rPr lang="en-US" sz="1800" kern="100">
                          <a:effectLst/>
                          <a:latin typeface="Comic Sans MS" panose="030F0702030302020204" pitchFamily="66" charset="0"/>
                          <a:ea typeface="黑体" panose="02010609060101010101" pitchFamily="49" charset="-122"/>
                        </a:rPr>
                        <a:t>200</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4</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400</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1">
                        <a:lumMod val="90000"/>
                      </a:schemeClr>
                    </a:solidFill>
                  </a:tcPr>
                </a:tc>
                <a:extLst>
                  <a:ext uri="{0D108BD9-81ED-4DB2-BD59-A6C34878D82A}">
                    <a16:rowId xmlns:a16="http://schemas.microsoft.com/office/drawing/2014/main" val="10003"/>
                  </a:ext>
                </a:extLst>
              </a:tr>
              <a:tr h="369080">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4</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2">
                        <a:lumMod val="20000"/>
                        <a:lumOff val="80000"/>
                      </a:schemeClr>
                    </a:solidFill>
                  </a:tcPr>
                </a:tc>
                <a:tc>
                  <a:txBody>
                    <a:bodyPr/>
                    <a:lstStyle/>
                    <a:p>
                      <a:pPr indent="228600" algn="ctr">
                        <a:lnSpc>
                          <a:spcPct val="120000"/>
                        </a:lnSpc>
                        <a:buNone/>
                      </a:pPr>
                      <a:r>
                        <a:rPr lang="en-US" sz="1800" kern="100">
                          <a:effectLst/>
                          <a:latin typeface="Comic Sans MS" panose="030F0702030302020204" pitchFamily="66" charset="0"/>
                          <a:ea typeface="黑体" panose="02010609060101010101" pitchFamily="49" charset="-122"/>
                        </a:rPr>
                        <a:t>80</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2</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bg2">
                        <a:lumMod val="40000"/>
                        <a:lumOff val="60000"/>
                      </a:schemeClr>
                    </a:solidFill>
                  </a:tcPr>
                </a:tc>
                <a:tc>
                  <a:txBody>
                    <a:bodyPr/>
                    <a:lstStyle/>
                    <a:p>
                      <a:pPr indent="228600" algn="ctr">
                        <a:lnSpc>
                          <a:spcPct val="120000"/>
                        </a:lnSpc>
                        <a:buNone/>
                      </a:pPr>
                      <a:r>
                        <a:rPr lang="en-US" sz="1800" kern="100" dirty="0">
                          <a:effectLst/>
                          <a:latin typeface="Comic Sans MS" panose="030F0702030302020204" pitchFamily="66" charset="0"/>
                          <a:ea typeface="黑体" panose="02010609060101010101" pitchFamily="49" charset="-122"/>
                        </a:rPr>
                        <a:t>90</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85" marR="68585" marT="0" marB="0" anchor="ctr">
                    <a:solidFill>
                      <a:schemeClr val="accent1">
                        <a:lumMod val="90000"/>
                      </a:schemeClr>
                    </a:solidFill>
                  </a:tcPr>
                </a:tc>
                <a:extLst>
                  <a:ext uri="{0D108BD9-81ED-4DB2-BD59-A6C34878D82A}">
                    <a16:rowId xmlns:a16="http://schemas.microsoft.com/office/drawing/2014/main" val="10004"/>
                  </a:ext>
                </a:extLst>
              </a:tr>
            </a:tbl>
          </a:graphicData>
        </a:graphic>
      </p:graphicFrame>
      <p:sp>
        <p:nvSpPr>
          <p:cNvPr id="6" name="文本框 50">
            <a:extLst>
              <a:ext uri="{FF2B5EF4-FFF2-40B4-BE49-F238E27FC236}">
                <a16:creationId xmlns:a16="http://schemas.microsoft.com/office/drawing/2014/main" id="{9641A7D3-24EB-ED01-75F1-085CBDDC2D14}"/>
              </a:ext>
            </a:extLst>
          </p:cNvPr>
          <p:cNvSpPr txBox="1"/>
          <p:nvPr/>
        </p:nvSpPr>
        <p:spPr>
          <a:xfrm>
            <a:off x="7859713" y="420688"/>
            <a:ext cx="3636962" cy="395287"/>
          </a:xfrm>
          <a:prstGeom prst="rect">
            <a:avLst/>
          </a:prstGeom>
          <a:noFill/>
          <a:ln w="9525">
            <a:noFill/>
          </a:ln>
        </p:spPr>
        <p:txBody>
          <a:bodyP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indent="228600" algn="ctr">
              <a:lnSpc>
                <a:spcPct val="120000"/>
              </a:lnSpc>
              <a:spcAft>
                <a:spcPts val="600"/>
              </a:spcAft>
              <a:defRPr/>
            </a:pPr>
            <a:r>
              <a:rPr lang="zh-CN" altLang="en-US" sz="1800" kern="100" dirty="0">
                <a:latin typeface="Comic Sans MS" panose="030F0702030302020204" pitchFamily="66" charset="0"/>
                <a:ea typeface="黑体" panose="02010609060101010101" pitchFamily="49" charset="-122"/>
                <a:cs typeface="Times New Roman" panose="02020603050405020304" pitchFamily="18" charset="0"/>
              </a:rPr>
              <a:t>表</a:t>
            </a:r>
            <a:r>
              <a:rPr lang="en-US" altLang="zh-CN" sz="1800" kern="100" dirty="0">
                <a:latin typeface="Comic Sans MS" panose="030F0702030302020204" pitchFamily="66" charset="0"/>
                <a:ea typeface="黑体" panose="02010609060101010101" pitchFamily="49" charset="-122"/>
                <a:cs typeface="Times New Roman" panose="02020603050405020304" pitchFamily="18" charset="0"/>
              </a:rPr>
              <a:t>4. </a:t>
            </a:r>
            <a:r>
              <a:rPr lang="zh-CN" altLang="en-US" sz="1800" kern="100" dirty="0">
                <a:latin typeface="Comic Sans MS" panose="030F0702030302020204" pitchFamily="66" charset="0"/>
                <a:ea typeface="黑体" panose="02010609060101010101" pitchFamily="49" charset="-122"/>
                <a:cs typeface="Times New Roman" panose="02020603050405020304" pitchFamily="18" charset="0"/>
              </a:rPr>
              <a:t>关于房价预测的数据集</a:t>
            </a:r>
            <a:endParaRPr lang="zh-CN" altLang="zh-CN" sz="1800" kern="10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2" name="TextBox 2">
            <a:extLst>
              <a:ext uri="{FF2B5EF4-FFF2-40B4-BE49-F238E27FC236}">
                <a16:creationId xmlns:a16="http://schemas.microsoft.com/office/drawing/2014/main" id="{54A0AE7F-44DA-2DAF-3A39-1DA3EFA171AC}"/>
              </a:ext>
            </a:extLst>
          </p:cNvPr>
          <p:cNvSpPr txBox="1"/>
          <p:nvPr/>
        </p:nvSpPr>
        <p:spPr>
          <a:xfrm>
            <a:off x="3756025" y="-11113"/>
            <a:ext cx="3635375" cy="769938"/>
          </a:xfrm>
          <a:prstGeom prst="rect">
            <a:avLst/>
          </a:prstGeom>
          <a:noFill/>
        </p:spPr>
        <p:txBody>
          <a:bodyPr>
            <a:spAutoFit/>
          </a:bodyPr>
          <a:lstStyle/>
          <a:p>
            <a:pPr algn="ctr">
              <a:spcBef>
                <a:spcPts val="0"/>
              </a:spcBef>
              <a:spcAft>
                <a:spcPts val="600"/>
              </a:spcAft>
              <a:defRPr/>
            </a:pPr>
            <a:r>
              <a:rPr lang="zh-CN" altLang="en-US" sz="4400" kern="0" dirty="0">
                <a:ea typeface="黑体" panose="02010609060101010101" pitchFamily="2" charset="-122"/>
                <a:cs typeface="Times New Roman" panose="02020603050405020304" pitchFamily="18" charset="0"/>
                <a:sym typeface="+mn-ea"/>
              </a:rPr>
              <a:t>房价预测问题</a:t>
            </a:r>
            <a:endParaRPr lang="zh-CN" altLang="en-US" sz="4400" kern="0" dirty="0">
              <a:latin typeface="黑体" panose="02010609060101010101" pitchFamily="2" charset="-122"/>
              <a:ea typeface="黑体" panose="02010609060101010101" pitchFamily="2" charset="-122"/>
              <a:cs typeface="黑体" panose="02010609060101010101" pitchFamily="2" charset="-122"/>
            </a:endParaRPr>
          </a:p>
        </p:txBody>
      </p:sp>
      <p:sp>
        <p:nvSpPr>
          <p:cNvPr id="3" name="文本框 2">
            <a:extLst>
              <a:ext uri="{FF2B5EF4-FFF2-40B4-BE49-F238E27FC236}">
                <a16:creationId xmlns:a16="http://schemas.microsoft.com/office/drawing/2014/main" id="{EEE055DD-90D8-9423-5710-A3B22D2B5F70}"/>
              </a:ext>
            </a:extLst>
          </p:cNvPr>
          <p:cNvSpPr txBox="1">
            <a:spLocks noRot="1" noChangeAspect="1" noMove="1" noResize="1" noEditPoints="1" noAdjustHandles="1" noChangeArrowheads="1" noChangeShapeType="1" noTextEdit="1"/>
          </p:cNvSpPr>
          <p:nvPr/>
        </p:nvSpPr>
        <p:spPr>
          <a:xfrm>
            <a:off x="72008" y="2204864"/>
            <a:ext cx="12036660" cy="3917676"/>
          </a:xfrm>
          <a:prstGeom prst="rect">
            <a:avLst/>
          </a:prstGeom>
          <a:blipFill>
            <a:blip r:embed="rId2"/>
            <a:stretch>
              <a:fillRect l="-456" t="-1246" b="-1558"/>
            </a:stretch>
          </a:blipFill>
        </p:spPr>
        <p:txBody>
          <a:bodyPr/>
          <a:lstStyle/>
          <a:p>
            <a:pPr>
              <a:defRPr/>
            </a:pPr>
            <a:r>
              <a:rPr lang="zh-CN" altLang="en-US">
                <a:no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2">
            <a:extLst>
              <a:ext uri="{FF2B5EF4-FFF2-40B4-BE49-F238E27FC236}">
                <a16:creationId xmlns:a16="http://schemas.microsoft.com/office/drawing/2014/main" id="{74F1DB28-FF7F-0D6F-35C0-984F5E6AE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552450"/>
            <a:ext cx="111982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2">
            <a:extLst>
              <a:ext uri="{FF2B5EF4-FFF2-40B4-BE49-F238E27FC236}">
                <a16:creationId xmlns:a16="http://schemas.microsoft.com/office/drawing/2014/main" id="{2D362FAE-3A54-90BA-A415-74C71794CCFA}"/>
              </a:ext>
            </a:extLst>
          </p:cNvPr>
          <p:cNvSpPr/>
          <p:nvPr/>
        </p:nvSpPr>
        <p:spPr>
          <a:xfrm>
            <a:off x="3575050" y="0"/>
            <a:ext cx="5278438" cy="769938"/>
          </a:xfrm>
          <a:prstGeom prst="rect">
            <a:avLst/>
          </a:prstGeom>
        </p:spPr>
        <p:txBody>
          <a:bodyPr wrap="none">
            <a:spAutoFit/>
          </a:bodyPr>
          <a:lstStyle/>
          <a:p>
            <a:pPr eaLnBrk="1" hangingPunct="1">
              <a:defRPr/>
            </a:pPr>
            <a:r>
              <a:rPr lang="zh-CN" altLang="en-US" sz="4400" b="1" dirty="0">
                <a:solidFill>
                  <a:srgbClr val="0000CC"/>
                </a:solidFill>
                <a:latin typeface="黑体" panose="02010609060101010101" pitchFamily="49" charset="-122"/>
                <a:ea typeface="黑体" panose="02010609060101010101" pitchFamily="49" charset="-122"/>
                <a:cs typeface="+mn-ea"/>
                <a:sym typeface="+mn-lt"/>
              </a:rPr>
              <a:t>人工智能的发展历程</a:t>
            </a:r>
            <a:endParaRPr lang="en-US" sz="4400" b="1" dirty="0">
              <a:solidFill>
                <a:srgbClr val="0000CC"/>
              </a:solidFill>
              <a:latin typeface="黑体" panose="02010609060101010101" pitchFamily="49" charset="-122"/>
              <a:ea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3DF5A872-A1CD-35E3-9D37-E6270999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12192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EE6027F-2CE3-1A0A-CA01-0FF2DE5C7167}"/>
              </a:ext>
            </a:extLst>
          </p:cNvPr>
          <p:cNvSpPr txBox="1"/>
          <p:nvPr/>
        </p:nvSpPr>
        <p:spPr>
          <a:xfrm>
            <a:off x="227013" y="706438"/>
            <a:ext cx="11737975" cy="2811462"/>
          </a:xfrm>
          <a:prstGeom prst="rect">
            <a:avLst/>
          </a:prstGeom>
          <a:noFill/>
        </p:spPr>
        <p:txBody>
          <a:bodyPr/>
          <a:lstStyle/>
          <a:p>
            <a:pPr marL="288290" lvl="1" indent="-288290">
              <a:spcBef>
                <a:spcPts val="0"/>
              </a:spcBef>
              <a:spcAft>
                <a:spcPts val="600"/>
              </a:spcAft>
              <a:buFont typeface="Wingdings" panose="05000000000000000000" charset="0"/>
              <a:buChar char="p"/>
              <a:defRPr/>
            </a:pPr>
            <a:r>
              <a:rPr lang="zh-CN" altLang="zh-CN" sz="2000" kern="0" dirty="0">
                <a:solidFill>
                  <a:srgbClr val="FF0000"/>
                </a:solidFill>
                <a:ea typeface="黑体" panose="02010609060101010101" pitchFamily="2" charset="-122"/>
                <a:cs typeface="Times New Roman" panose="02020603050405020304" pitchFamily="18" charset="0"/>
              </a:rPr>
              <a:t>决策树（</a:t>
            </a:r>
            <a:r>
              <a:rPr lang="en-US" altLang="zh-CN" sz="2000" kern="0" dirty="0">
                <a:solidFill>
                  <a:srgbClr val="FF0000"/>
                </a:solidFill>
                <a:ea typeface="黑体" panose="02010609060101010101" pitchFamily="2" charset="-122"/>
                <a:cs typeface="Times New Roman" panose="02020603050405020304" pitchFamily="18" charset="0"/>
              </a:rPr>
              <a:t>decision tree</a:t>
            </a:r>
            <a:r>
              <a:rPr lang="zh-CN" altLang="zh-CN" sz="2000" kern="0" dirty="0">
                <a:solidFill>
                  <a:srgbClr val="FF0000"/>
                </a:solidFill>
                <a:ea typeface="黑体" panose="02010609060101010101" pitchFamily="2" charset="-122"/>
                <a:cs typeface="Times New Roman" panose="02020603050405020304" pitchFamily="18" charset="0"/>
              </a:rPr>
              <a:t>）是一种呈树形结构的机器学习模型，主要由节点和连接节点的有向边组成，其中节点分为内部节点和叶子节点，内部节点对应样本的特征，叶子节点对应样本的标签</a:t>
            </a:r>
            <a:endParaRPr lang="en-US" altLang="zh-CN" sz="2000" kern="0" dirty="0">
              <a:solidFill>
                <a:srgbClr val="FF0000"/>
              </a:solidFill>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en-US" sz="2000" kern="0" dirty="0">
                <a:ea typeface="黑体" panose="02010609060101010101" pitchFamily="2" charset="-122"/>
                <a:cs typeface="Times New Roman" panose="02020603050405020304" pitchFamily="18" charset="0"/>
              </a:rPr>
              <a:t>下</a:t>
            </a:r>
            <a:r>
              <a:rPr lang="zh-CN" altLang="zh-CN" sz="2000" kern="0" dirty="0">
                <a:ea typeface="黑体" panose="02010609060101010101" pitchFamily="2" charset="-122"/>
                <a:cs typeface="Times New Roman" panose="02020603050405020304" pitchFamily="18" charset="0"/>
              </a:rPr>
              <a:t>图给出了一棵决策树，其中的椭圆和方框分别表示内部节点和叶子节点。根节点“音色”有两个子节点，对应特征“音色”的两个取值“正常”与“低沉”；内部结点“质地”有两个子节点，对应特征“质地”的两个取值“均匀”与“粗糙”</a:t>
            </a:r>
            <a:endParaRPr lang="en-US" altLang="zh-CN" sz="20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zh-CN" sz="2000" kern="0" dirty="0">
                <a:ea typeface="黑体" panose="02010609060101010101" pitchFamily="2" charset="-122"/>
                <a:cs typeface="Times New Roman" panose="02020603050405020304" pitchFamily="18" charset="0"/>
              </a:rPr>
              <a:t>基于该决策树，可以对某硬币的真伪进行预测。给定一棵决策树，它的预测过程是：从树的根结点开始，对样本的相应特征进行测试，根据测试结果将样本分配到其子节点中，每个子节点对应该特征的一个取值；如此递归地对样本进行特征取值的测试并根据测试结果将样本分配到子节点中，直至达到叶子节点，最后预测样本的标签为叶子节点的标记</a:t>
            </a:r>
            <a:endParaRPr lang="en-US" altLang="zh-CN" sz="20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endParaRPr lang="zh-CN" altLang="zh-CN"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endParaRPr lang="zh-CN" altLang="zh-CN" kern="0" dirty="0">
              <a:ea typeface="黑体" panose="0201060906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FE58E4C7-AE67-B90C-D833-4B2ECFFF8DB8}"/>
              </a:ext>
            </a:extLst>
          </p:cNvPr>
          <p:cNvSpPr txBox="1"/>
          <p:nvPr/>
        </p:nvSpPr>
        <p:spPr>
          <a:xfrm>
            <a:off x="2817813" y="0"/>
            <a:ext cx="6556375" cy="769938"/>
          </a:xfrm>
          <a:prstGeom prst="rect">
            <a:avLst/>
          </a:prstGeom>
          <a:noFill/>
        </p:spPr>
        <p:txBody>
          <a:bodyPr>
            <a:spAutoFit/>
          </a:bodyPr>
          <a:lstStyle/>
          <a:p>
            <a:pPr algn="ctr">
              <a:spcBef>
                <a:spcPts val="0"/>
              </a:spcBef>
              <a:spcAft>
                <a:spcPts val="600"/>
              </a:spcAft>
              <a:defRPr/>
            </a:pPr>
            <a:r>
              <a:rPr lang="zh-CN" altLang="en-US" sz="4400" b="1" kern="0" dirty="0">
                <a:solidFill>
                  <a:srgbClr val="0000CC"/>
                </a:solidFill>
                <a:ea typeface="黑体" panose="02010609060101010101" pitchFamily="2" charset="-122"/>
                <a:cs typeface="Times New Roman" panose="02020603050405020304" pitchFamily="18" charset="0"/>
                <a:sym typeface="+mn-ea"/>
              </a:rPr>
              <a:t>决策树</a:t>
            </a:r>
            <a:endParaRPr lang="zh-CN" altLang="en-US" sz="4400" b="1" kern="0" dirty="0">
              <a:solidFill>
                <a:srgbClr val="0000CC"/>
              </a:solidFill>
              <a:latin typeface="黑体" panose="02010609060101010101" pitchFamily="2" charset="-122"/>
              <a:ea typeface="黑体" panose="02010609060101010101" pitchFamily="2" charset="-122"/>
              <a:cs typeface="黑体" panose="02010609060101010101" pitchFamily="2" charset="-122"/>
            </a:endParaRPr>
          </a:p>
        </p:txBody>
      </p:sp>
      <p:pic>
        <p:nvPicPr>
          <p:cNvPr id="56324" name="图片 1">
            <a:extLst>
              <a:ext uri="{FF2B5EF4-FFF2-40B4-BE49-F238E27FC236}">
                <a16:creationId xmlns:a16="http://schemas.microsoft.com/office/drawing/2014/main" id="{424FE89D-B436-04DC-FA08-A91EBA3E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3722688"/>
            <a:ext cx="634841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C01D5B78-C1D0-914F-5228-1F2E8E4D6330}"/>
              </a:ext>
            </a:extLst>
          </p:cNvPr>
          <p:cNvSpPr txBox="1"/>
          <p:nvPr/>
        </p:nvSpPr>
        <p:spPr>
          <a:xfrm>
            <a:off x="5051425" y="6472238"/>
            <a:ext cx="2089150" cy="393700"/>
          </a:xfrm>
          <a:prstGeom prst="rect">
            <a:avLst/>
          </a:prstGeom>
          <a:noFill/>
        </p:spPr>
        <p:txBody>
          <a:bodyPr>
            <a:spAutoFit/>
          </a:bodyPr>
          <a:lstStyle/>
          <a:p>
            <a:pPr indent="228600" algn="ctr">
              <a:lnSpc>
                <a:spcPct val="120000"/>
              </a:lnSpc>
              <a:defRPr/>
            </a:pPr>
            <a:r>
              <a:rPr lang="zh-CN" altLang="zh-CN" kern="100" dirty="0">
                <a:latin typeface="TimesNewRoman"/>
                <a:ea typeface="黑体" panose="02010609060101010101" pitchFamily="49" charset="-122"/>
                <a:cs typeface="Times New Roman" panose="02020603050405020304" pitchFamily="18" charset="0"/>
              </a:rPr>
              <a:t>决策树示意图</a:t>
            </a:r>
            <a:endParaRPr lang="zh-CN" altLang="zh-CN" kern="100" dirty="0">
              <a:latin typeface="TimesNewRoman"/>
              <a:ea typeface="仿宋" panose="02010609060101010101" pitchFamily="49" charset="-122"/>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CC859B-C9D2-D161-7BC5-E6B61ADDFDBD}"/>
              </a:ext>
            </a:extLst>
          </p:cNvPr>
          <p:cNvSpPr txBox="1"/>
          <p:nvPr/>
        </p:nvSpPr>
        <p:spPr>
          <a:xfrm>
            <a:off x="2817813" y="0"/>
            <a:ext cx="6556375" cy="769938"/>
          </a:xfrm>
          <a:prstGeom prst="rect">
            <a:avLst/>
          </a:prstGeom>
          <a:noFill/>
        </p:spPr>
        <p:txBody>
          <a:bodyPr>
            <a:spAutoFit/>
          </a:bodyPr>
          <a:lstStyle/>
          <a:p>
            <a:pPr algn="ctr">
              <a:spcBef>
                <a:spcPts val="0"/>
              </a:spcBef>
              <a:spcAft>
                <a:spcPts val="600"/>
              </a:spcAft>
              <a:defRPr/>
            </a:pPr>
            <a:r>
              <a:rPr lang="zh-CN" altLang="en-US" sz="4400" kern="0" dirty="0">
                <a:ea typeface="黑体" panose="02010609060101010101" pitchFamily="2" charset="-122"/>
                <a:cs typeface="Times New Roman" panose="02020603050405020304" pitchFamily="18" charset="0"/>
                <a:sym typeface="+mn-ea"/>
              </a:rPr>
              <a:t>如何获得一棵决策树</a:t>
            </a:r>
            <a:endParaRPr lang="zh-CN" altLang="en-US" sz="4400" kern="0" dirty="0">
              <a:latin typeface="黑体" panose="02010609060101010101" pitchFamily="2" charset="-122"/>
              <a:ea typeface="黑体" panose="02010609060101010101" pitchFamily="2" charset="-122"/>
              <a:cs typeface="黑体" panose="02010609060101010101" pitchFamily="2" charset="-122"/>
            </a:endParaRPr>
          </a:p>
        </p:txBody>
      </p:sp>
      <p:pic>
        <p:nvPicPr>
          <p:cNvPr id="58371" name="图片 1">
            <a:extLst>
              <a:ext uri="{FF2B5EF4-FFF2-40B4-BE49-F238E27FC236}">
                <a16:creationId xmlns:a16="http://schemas.microsoft.com/office/drawing/2014/main" id="{9B270819-DD40-590E-1490-87DA69BA5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4225925"/>
            <a:ext cx="60579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2" name="对象 4">
            <a:hlinkClick r:id="" action="ppaction://ole?verb=0"/>
            <a:extLst>
              <a:ext uri="{FF2B5EF4-FFF2-40B4-BE49-F238E27FC236}">
                <a16:creationId xmlns:a16="http://schemas.microsoft.com/office/drawing/2014/main" id="{420A726B-C0CF-3EB1-0955-CB08E70119EA}"/>
              </a:ext>
            </a:extLst>
          </p:cNvPr>
          <p:cNvGraphicFramePr>
            <a:graphicFrameLocks noChangeAspect="1"/>
          </p:cNvGraphicFramePr>
          <p:nvPr/>
        </p:nvGraphicFramePr>
        <p:xfrm>
          <a:off x="4949825" y="1524000"/>
          <a:ext cx="114300" cy="215900"/>
        </p:xfrm>
        <a:graphic>
          <a:graphicData uri="http://schemas.openxmlformats.org/presentationml/2006/ole">
            <mc:AlternateContent xmlns:mc="http://schemas.openxmlformats.org/markup-compatibility/2006">
              <mc:Choice xmlns:v="urn:schemas-microsoft-com:vml" Requires="v">
                <p:oleObj r:id="rId5" imgW="114120" imgH="215640" progId="Equation.KSEE3">
                  <p:embed/>
                </p:oleObj>
              </mc:Choice>
              <mc:Fallback>
                <p:oleObj r:id="rId5" imgW="114120" imgH="215640" progId="Equation.KSEE3">
                  <p:embed/>
                  <p:pic>
                    <p:nvPicPr>
                      <p:cNvPr id="0" name="对象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825" y="152400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表格 6">
            <a:extLst>
              <a:ext uri="{FF2B5EF4-FFF2-40B4-BE49-F238E27FC236}">
                <a16:creationId xmlns:a16="http://schemas.microsoft.com/office/drawing/2014/main" id="{65201D92-F6FD-BFFE-2F96-3713D8B7E2CA}"/>
              </a:ext>
            </a:extLst>
          </p:cNvPr>
          <p:cNvGraphicFramePr>
            <a:graphicFrameLocks noGrp="1"/>
          </p:cNvGraphicFramePr>
          <p:nvPr/>
        </p:nvGraphicFramePr>
        <p:xfrm>
          <a:off x="176213" y="1196975"/>
          <a:ext cx="5616573" cy="2913066"/>
        </p:xfrm>
        <a:graphic>
          <a:graphicData uri="http://schemas.openxmlformats.org/drawingml/2006/table">
            <a:tbl>
              <a:tblPr firstRow="1" firstCol="1" bandRow="1" bandCol="1">
                <a:tableStyleId>{21E4AEA4-8DFA-4A89-87EB-49C32662AFE0}</a:tableStyleId>
              </a:tblPr>
              <a:tblGrid>
                <a:gridCol w="1127453">
                  <a:extLst>
                    <a:ext uri="{9D8B030D-6E8A-4147-A177-3AD203B41FA5}">
                      <a16:colId xmlns:a16="http://schemas.microsoft.com/office/drawing/2014/main" val="20000"/>
                    </a:ext>
                  </a:extLst>
                </a:gridCol>
                <a:gridCol w="1117107">
                  <a:extLst>
                    <a:ext uri="{9D8B030D-6E8A-4147-A177-3AD203B41FA5}">
                      <a16:colId xmlns:a16="http://schemas.microsoft.com/office/drawing/2014/main" val="20001"/>
                    </a:ext>
                  </a:extLst>
                </a:gridCol>
                <a:gridCol w="1117107">
                  <a:extLst>
                    <a:ext uri="{9D8B030D-6E8A-4147-A177-3AD203B41FA5}">
                      <a16:colId xmlns:a16="http://schemas.microsoft.com/office/drawing/2014/main" val="20002"/>
                    </a:ext>
                  </a:extLst>
                </a:gridCol>
                <a:gridCol w="1127453">
                  <a:extLst>
                    <a:ext uri="{9D8B030D-6E8A-4147-A177-3AD203B41FA5}">
                      <a16:colId xmlns:a16="http://schemas.microsoft.com/office/drawing/2014/main" val="20003"/>
                    </a:ext>
                  </a:extLst>
                </a:gridCol>
                <a:gridCol w="1127453">
                  <a:extLst>
                    <a:ext uri="{9D8B030D-6E8A-4147-A177-3AD203B41FA5}">
                      <a16:colId xmlns:a16="http://schemas.microsoft.com/office/drawing/2014/main" val="20004"/>
                    </a:ext>
                  </a:extLst>
                </a:gridCol>
              </a:tblGrid>
              <a:tr h="485511">
                <a:tc>
                  <a:txBody>
                    <a:bodyPr/>
                    <a:lstStyle/>
                    <a:p>
                      <a:pPr indent="228600" algn="ctr">
                        <a:lnSpc>
                          <a:spcPct val="120000"/>
                        </a:lnSpc>
                        <a:buNone/>
                      </a:pPr>
                      <a:r>
                        <a:rPr lang="zh-CN" sz="2000" kern="100" dirty="0">
                          <a:solidFill>
                            <a:schemeClr val="bg2"/>
                          </a:solidFill>
                          <a:effectLst/>
                          <a:latin typeface="Comic Sans MS" panose="030F0702030302020204" pitchFamily="66" charset="0"/>
                          <a:ea typeface="黑体" panose="02010609060101010101" pitchFamily="49" charset="-122"/>
                        </a:rPr>
                        <a:t>编号</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音色</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色泽</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质地</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真伪</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0"/>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1</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正常</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1"/>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2</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2"/>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3</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3"/>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4</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低沉</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明亮</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4"/>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5</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灰暗</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5"/>
                  </a:ext>
                </a:extLst>
              </a:tr>
            </a:tbl>
          </a:graphicData>
        </a:graphic>
      </p:graphicFrame>
      <p:sp>
        <p:nvSpPr>
          <p:cNvPr id="58417" name="文本框 7">
            <a:extLst>
              <a:ext uri="{FF2B5EF4-FFF2-40B4-BE49-F238E27FC236}">
                <a16:creationId xmlns:a16="http://schemas.microsoft.com/office/drawing/2014/main" id="{04C57223-1A52-5986-8C5C-0F92A9E553F2}"/>
              </a:ext>
            </a:extLst>
          </p:cNvPr>
          <p:cNvSpPr txBox="1">
            <a:spLocks noChangeArrowheads="1"/>
          </p:cNvSpPr>
          <p:nvPr>
            <p:custDataLst>
              <p:tags r:id="rId1"/>
            </p:custDataLst>
          </p:nvPr>
        </p:nvSpPr>
        <p:spPr bwMode="auto">
          <a:xfrm>
            <a:off x="1184275" y="863600"/>
            <a:ext cx="3146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表</a:t>
            </a:r>
            <a:r>
              <a:rPr lang="en-US" altLang="zh-CN" sz="1600">
                <a:latin typeface="黑体" panose="02010609060101010101" pitchFamily="49" charset="-122"/>
                <a:ea typeface="黑体" panose="02010609060101010101" pitchFamily="49" charset="-122"/>
              </a:rPr>
              <a:t>1. </a:t>
            </a:r>
            <a:r>
              <a:rPr lang="zh-CN" altLang="en-US" sz="1600">
                <a:latin typeface="黑体" panose="02010609060101010101" pitchFamily="49" charset="-122"/>
                <a:ea typeface="黑体" panose="02010609060101010101" pitchFamily="49" charset="-122"/>
              </a:rPr>
              <a:t>关于硬币真伪的数据集</a:t>
            </a:r>
          </a:p>
        </p:txBody>
      </p:sp>
      <p:sp>
        <p:nvSpPr>
          <p:cNvPr id="9" name="箭头: 上弧形 8">
            <a:extLst>
              <a:ext uri="{FF2B5EF4-FFF2-40B4-BE49-F238E27FC236}">
                <a16:creationId xmlns:a16="http://schemas.microsoft.com/office/drawing/2014/main" id="{80163199-38BF-523A-D404-7B3A86FB1079}"/>
              </a:ext>
            </a:extLst>
          </p:cNvPr>
          <p:cNvSpPr/>
          <p:nvPr/>
        </p:nvSpPr>
        <p:spPr>
          <a:xfrm rot="2642720">
            <a:off x="5859463" y="2630488"/>
            <a:ext cx="2547937" cy="971550"/>
          </a:xfrm>
          <a:prstGeom prst="curvedDownArrow">
            <a:avLst/>
          </a:prstGeom>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endParaRPr lang="zh-CN" altLang="en-US">
              <a:solidFill>
                <a:schemeClr val="tx1"/>
              </a:solidFill>
            </a:endParaRPr>
          </a:p>
        </p:txBody>
      </p:sp>
      <p:pic>
        <p:nvPicPr>
          <p:cNvPr id="58419" name="图形 10" descr="帮助">
            <a:extLst>
              <a:ext uri="{FF2B5EF4-FFF2-40B4-BE49-F238E27FC236}">
                <a16:creationId xmlns:a16="http://schemas.microsoft.com/office/drawing/2014/main" id="{E62C5444-F369-DD84-25D5-87C13B68B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875" y="21748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740E530-263F-64F3-1473-AD4AE31371C2}"/>
              </a:ext>
            </a:extLst>
          </p:cNvPr>
          <p:cNvSpPr txBox="1"/>
          <p:nvPr/>
        </p:nvSpPr>
        <p:spPr>
          <a:xfrm>
            <a:off x="227013" y="706438"/>
            <a:ext cx="11845925" cy="5783262"/>
          </a:xfrm>
          <a:prstGeom prst="rect">
            <a:avLst/>
          </a:prstGeom>
          <a:noFill/>
        </p:spPr>
        <p:txBody>
          <a:bodyPr/>
          <a:lstStyle/>
          <a:p>
            <a:pPr marL="288290" lvl="1" indent="-288290">
              <a:spcBef>
                <a:spcPts val="0"/>
              </a:spcBef>
              <a:spcAft>
                <a:spcPts val="600"/>
              </a:spcAft>
              <a:buFont typeface="Wingdings" panose="05000000000000000000" charset="0"/>
              <a:buChar char="p"/>
              <a:defRPr/>
            </a:pPr>
            <a:r>
              <a:rPr lang="zh-CN" altLang="en-US" sz="2400" kern="0" dirty="0">
                <a:ea typeface="黑体" panose="02010609060101010101" pitchFamily="2" charset="-122"/>
                <a:cs typeface="Times New Roman" panose="02020603050405020304" pitchFamily="18" charset="0"/>
              </a:rPr>
              <a:t>概</a:t>
            </a:r>
            <a:r>
              <a:rPr lang="zh-CN" altLang="zh-CN" sz="2400" kern="0" dirty="0">
                <a:ea typeface="黑体" panose="02010609060101010101" pitchFamily="2" charset="-122"/>
                <a:cs typeface="Times New Roman" panose="02020603050405020304" pitchFamily="18" charset="0"/>
              </a:rPr>
              <a:t>念学习系统（</a:t>
            </a:r>
            <a:r>
              <a:rPr lang="en-US" altLang="zh-CN" sz="2400" kern="0" dirty="0">
                <a:ea typeface="黑体" panose="02010609060101010101" pitchFamily="2" charset="-122"/>
                <a:cs typeface="Times New Roman" panose="02020603050405020304" pitchFamily="18" charset="0"/>
              </a:rPr>
              <a:t>Concept Learning System</a:t>
            </a: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CLS</a:t>
            </a:r>
            <a:r>
              <a:rPr lang="zh-CN" altLang="zh-CN" sz="2400" kern="0" dirty="0">
                <a:ea typeface="黑体" panose="02010609060101010101" pitchFamily="2" charset="-122"/>
                <a:cs typeface="Times New Roman" panose="02020603050405020304" pitchFamily="18" charset="0"/>
              </a:rPr>
              <a:t>）是一种较早被提出的决策树学习算法，也是许多决策树算法的基础</a:t>
            </a:r>
            <a:endParaRPr lang="en-US" altLang="zh-CN" sz="24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en-US" altLang="zh-CN" sz="2400" kern="0" dirty="0">
                <a:ea typeface="黑体" panose="02010609060101010101" pitchFamily="2" charset="-122"/>
                <a:cs typeface="Times New Roman" panose="02020603050405020304" pitchFamily="18" charset="0"/>
              </a:rPr>
              <a:t>CLS</a:t>
            </a:r>
            <a:r>
              <a:rPr lang="zh-CN" altLang="zh-CN" sz="2400" kern="0" dirty="0">
                <a:ea typeface="黑体" panose="02010609060101010101" pitchFamily="2" charset="-122"/>
                <a:cs typeface="Times New Roman" panose="02020603050405020304" pitchFamily="18" charset="0"/>
              </a:rPr>
              <a:t>算法的</a:t>
            </a:r>
            <a:r>
              <a:rPr lang="zh-CN" altLang="zh-CN" sz="2400" kern="0" dirty="0">
                <a:solidFill>
                  <a:srgbClr val="FF0000"/>
                </a:solidFill>
                <a:ea typeface="黑体" panose="02010609060101010101" pitchFamily="2" charset="-122"/>
                <a:cs typeface="Times New Roman" panose="02020603050405020304" pitchFamily="18" charset="0"/>
              </a:rPr>
              <a:t>基本思想</a:t>
            </a:r>
            <a:r>
              <a:rPr lang="zh-CN" altLang="zh-CN" sz="2400" kern="0" dirty="0">
                <a:ea typeface="黑体" panose="02010609060101010101" pitchFamily="2" charset="-122"/>
                <a:cs typeface="Times New Roman" panose="02020603050405020304" pitchFamily="18" charset="0"/>
              </a:rPr>
              <a:t>是：</a:t>
            </a:r>
          </a:p>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1</a:t>
            </a:r>
            <a:r>
              <a:rPr lang="zh-CN" altLang="zh-CN" sz="2400" kern="0" dirty="0">
                <a:ea typeface="黑体" panose="02010609060101010101" pitchFamily="2" charset="-122"/>
                <a:cs typeface="Times New Roman" panose="02020603050405020304" pitchFamily="18" charset="0"/>
              </a:rPr>
              <a:t>）从一棵空决策树开始，从特征集中选择某个特征作为测试特征，该测试特征对应决策树的内部节点，根据该特征的不同取值，将训练集划分为相应的样本子集。</a:t>
            </a:r>
          </a:p>
          <a:p>
            <a:pPr indent="266700" algn="just">
              <a:lnSpc>
                <a:spcPct val="120000"/>
              </a:lnSpc>
              <a:defRPr/>
            </a:pP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2</a:t>
            </a:r>
            <a:r>
              <a:rPr lang="zh-CN" altLang="zh-CN" sz="2400" kern="0" dirty="0">
                <a:ea typeface="黑体" panose="02010609060101010101" pitchFamily="2" charset="-122"/>
                <a:cs typeface="Times New Roman" panose="02020603050405020304" pitchFamily="18" charset="0"/>
              </a:rPr>
              <a:t>）对于划分得到的每个样本子集，</a:t>
            </a:r>
            <a:endParaRPr lang="en-US" altLang="zh-CN" sz="2400" kern="0" dirty="0">
              <a:ea typeface="黑体" panose="02010609060101010101" pitchFamily="2" charset="-122"/>
              <a:cs typeface="Times New Roman" panose="02020603050405020304" pitchFamily="18" charset="0"/>
            </a:endParaRPr>
          </a:p>
          <a:p>
            <a:pPr indent="266700" algn="just">
              <a:lnSpc>
                <a:spcPct val="120000"/>
              </a:lnSpc>
              <a:defRPr/>
            </a:pPr>
            <a:r>
              <a:rPr lang="en-US" altLang="zh-CN" sz="2400" kern="0" dirty="0">
                <a:ea typeface="黑体" panose="02010609060101010101" pitchFamily="2" charset="-122"/>
                <a:cs typeface="Times New Roman" panose="02020603050405020304" pitchFamily="18" charset="0"/>
              </a:rPr>
              <a:t>	</a:t>
            </a: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a</a:t>
            </a:r>
            <a:r>
              <a:rPr lang="zh-CN" altLang="zh-CN" sz="2400" kern="0" dirty="0">
                <a:ea typeface="黑体" panose="02010609060101010101" pitchFamily="2" charset="-122"/>
                <a:cs typeface="Times New Roman" panose="02020603050405020304" pitchFamily="18" charset="0"/>
              </a:rPr>
              <a:t>）</a:t>
            </a:r>
            <a:r>
              <a:rPr lang="zh-CN" altLang="zh-CN" sz="2400" kern="0" dirty="0">
                <a:solidFill>
                  <a:srgbClr val="0000CC"/>
                </a:solidFill>
                <a:ea typeface="黑体" panose="02010609060101010101" pitchFamily="2" charset="-122"/>
                <a:cs typeface="Times New Roman" panose="02020603050405020304" pitchFamily="18" charset="0"/>
              </a:rPr>
              <a:t>若该子集为空或该子集中的样本具有相同标签（即属于同一个类别），</a:t>
            </a:r>
            <a:r>
              <a:rPr lang="zh-CN" altLang="zh-CN" sz="2400" kern="0" dirty="0">
                <a:ea typeface="黑体" panose="02010609060101010101" pitchFamily="2" charset="-122"/>
                <a:cs typeface="Times New Roman" panose="02020603050405020304" pitchFamily="18" charset="0"/>
              </a:rPr>
              <a:t>则设置该子集为叶子节点，节点的标记为该节点中的样本的标签；</a:t>
            </a:r>
            <a:endParaRPr lang="en-US" altLang="zh-CN" sz="2400" kern="0" dirty="0">
              <a:ea typeface="黑体" panose="02010609060101010101" pitchFamily="2" charset="-122"/>
              <a:cs typeface="Times New Roman" panose="02020603050405020304" pitchFamily="18" charset="0"/>
            </a:endParaRPr>
          </a:p>
          <a:p>
            <a:pPr indent="266700" algn="just">
              <a:lnSpc>
                <a:spcPct val="120000"/>
              </a:lnSpc>
              <a:defRPr/>
            </a:pPr>
            <a:r>
              <a:rPr lang="en-US" altLang="zh-CN" sz="2400" kern="0" dirty="0">
                <a:ea typeface="黑体" panose="02010609060101010101" pitchFamily="2" charset="-122"/>
                <a:cs typeface="Times New Roman" panose="02020603050405020304" pitchFamily="18" charset="0"/>
              </a:rPr>
              <a:t>	</a:t>
            </a: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b</a:t>
            </a:r>
            <a:r>
              <a:rPr lang="zh-CN" altLang="zh-CN" sz="2400" kern="0" dirty="0">
                <a:ea typeface="黑体" panose="02010609060101010101" pitchFamily="2" charset="-122"/>
                <a:cs typeface="Times New Roman" panose="02020603050405020304" pitchFamily="18" charset="0"/>
              </a:rPr>
              <a:t>）</a:t>
            </a:r>
            <a:r>
              <a:rPr lang="zh-CN" altLang="zh-CN" sz="2400" kern="0" dirty="0">
                <a:solidFill>
                  <a:srgbClr val="0000CC"/>
                </a:solidFill>
                <a:ea typeface="黑体" panose="02010609060101010101" pitchFamily="2" charset="-122"/>
                <a:cs typeface="Times New Roman" panose="02020603050405020304" pitchFamily="18" charset="0"/>
              </a:rPr>
              <a:t>若子集中的样本具有不同标签，且不存在未使用过的特征，</a:t>
            </a:r>
            <a:r>
              <a:rPr lang="zh-CN" altLang="zh-CN" sz="2400" kern="0" dirty="0">
                <a:ea typeface="黑体" panose="02010609060101010101" pitchFamily="2" charset="-122"/>
                <a:cs typeface="Times New Roman" panose="02020603050405020304" pitchFamily="18" charset="0"/>
              </a:rPr>
              <a:t>则设置该子集为叶子节点，节点的标记为该节点中样本量占优的类别（比如该节点包括</a:t>
            </a:r>
            <a:r>
              <a:rPr lang="en-US" altLang="zh-CN" sz="2400" kern="0" dirty="0">
                <a:ea typeface="黑体" panose="02010609060101010101" pitchFamily="2" charset="-122"/>
                <a:cs typeface="Times New Roman" panose="02020603050405020304" pitchFamily="18" charset="0"/>
              </a:rPr>
              <a:t>2</a:t>
            </a:r>
            <a:r>
              <a:rPr lang="zh-CN" altLang="zh-CN" sz="2400" kern="0" dirty="0">
                <a:ea typeface="黑体" panose="02010609060101010101" pitchFamily="2" charset="-122"/>
                <a:cs typeface="Times New Roman" panose="02020603050405020304" pitchFamily="18" charset="0"/>
              </a:rPr>
              <a:t>个标签为“</a:t>
            </a:r>
            <a:r>
              <a:rPr lang="en-US" altLang="zh-CN" sz="2400" kern="0" dirty="0">
                <a:ea typeface="黑体" panose="02010609060101010101" pitchFamily="2" charset="-122"/>
                <a:cs typeface="Times New Roman" panose="02020603050405020304" pitchFamily="18" charset="0"/>
              </a:rPr>
              <a:t>Y</a:t>
            </a:r>
            <a:r>
              <a:rPr lang="zh-CN" altLang="zh-CN" sz="2400" kern="0" dirty="0">
                <a:ea typeface="黑体" panose="02010609060101010101" pitchFamily="2" charset="-122"/>
                <a:cs typeface="Times New Roman" panose="02020603050405020304" pitchFamily="18" charset="0"/>
              </a:rPr>
              <a:t>”的样本，</a:t>
            </a:r>
            <a:r>
              <a:rPr lang="en-US" altLang="zh-CN" sz="2400" kern="0" dirty="0">
                <a:ea typeface="黑体" panose="02010609060101010101" pitchFamily="2" charset="-122"/>
                <a:cs typeface="Times New Roman" panose="02020603050405020304" pitchFamily="18" charset="0"/>
              </a:rPr>
              <a:t>1</a:t>
            </a:r>
            <a:r>
              <a:rPr lang="zh-CN" altLang="zh-CN" sz="2400" kern="0" dirty="0">
                <a:ea typeface="黑体" panose="02010609060101010101" pitchFamily="2" charset="-122"/>
                <a:cs typeface="Times New Roman" panose="02020603050405020304" pitchFamily="18" charset="0"/>
              </a:rPr>
              <a:t>个标签为“</a:t>
            </a:r>
            <a:r>
              <a:rPr lang="en-US" altLang="zh-CN" sz="2400" kern="0" dirty="0">
                <a:ea typeface="黑体" panose="02010609060101010101" pitchFamily="2" charset="-122"/>
                <a:cs typeface="Times New Roman" panose="02020603050405020304" pitchFamily="18" charset="0"/>
              </a:rPr>
              <a:t>N</a:t>
            </a:r>
            <a:r>
              <a:rPr lang="zh-CN" altLang="zh-CN" sz="2400" kern="0" dirty="0">
                <a:ea typeface="黑体" panose="02010609060101010101" pitchFamily="2" charset="-122"/>
                <a:cs typeface="Times New Roman" panose="02020603050405020304" pitchFamily="18" charset="0"/>
              </a:rPr>
              <a:t>”的样本，则设置该节点的标记为“</a:t>
            </a:r>
            <a:r>
              <a:rPr lang="en-US" altLang="zh-CN" sz="2400" kern="0" dirty="0">
                <a:ea typeface="黑体" panose="02010609060101010101" pitchFamily="2" charset="-122"/>
                <a:cs typeface="Times New Roman" panose="02020603050405020304" pitchFamily="18" charset="0"/>
              </a:rPr>
              <a:t>Y</a:t>
            </a:r>
            <a:r>
              <a:rPr lang="zh-CN" altLang="zh-CN" sz="2400" kern="0" dirty="0">
                <a:ea typeface="黑体" panose="02010609060101010101" pitchFamily="2" charset="-122"/>
                <a:cs typeface="Times New Roman" panose="02020603050405020304" pitchFamily="18" charset="0"/>
              </a:rPr>
              <a:t>”）；</a:t>
            </a:r>
            <a:endParaRPr lang="en-US" altLang="zh-CN" sz="2400" kern="0" dirty="0">
              <a:ea typeface="黑体" panose="02010609060101010101" pitchFamily="2" charset="-122"/>
              <a:cs typeface="Times New Roman" panose="02020603050405020304" pitchFamily="18" charset="0"/>
            </a:endParaRPr>
          </a:p>
          <a:p>
            <a:pPr indent="266700" algn="just">
              <a:lnSpc>
                <a:spcPct val="120000"/>
              </a:lnSpc>
              <a:defRPr/>
            </a:pPr>
            <a:r>
              <a:rPr lang="en-US" altLang="zh-CN" sz="2400" kern="0" dirty="0">
                <a:ea typeface="黑体" panose="02010609060101010101" pitchFamily="2" charset="-122"/>
                <a:cs typeface="Times New Roman" panose="02020603050405020304" pitchFamily="18" charset="0"/>
              </a:rPr>
              <a:t>	</a:t>
            </a:r>
            <a:r>
              <a:rPr lang="zh-CN" altLang="zh-CN" sz="2400" kern="0" dirty="0">
                <a:ea typeface="黑体" panose="02010609060101010101" pitchFamily="2" charset="-122"/>
                <a:cs typeface="Times New Roman" panose="02020603050405020304" pitchFamily="18" charset="0"/>
              </a:rPr>
              <a:t>（</a:t>
            </a:r>
            <a:r>
              <a:rPr lang="en-US" altLang="zh-CN" sz="2400" kern="0" dirty="0">
                <a:ea typeface="黑体" panose="02010609060101010101" pitchFamily="2" charset="-122"/>
                <a:cs typeface="Times New Roman" panose="02020603050405020304" pitchFamily="18" charset="0"/>
              </a:rPr>
              <a:t>c</a:t>
            </a:r>
            <a:r>
              <a:rPr lang="zh-CN" altLang="zh-CN" sz="2400" kern="0" dirty="0">
                <a:ea typeface="黑体" panose="02010609060101010101" pitchFamily="2" charset="-122"/>
                <a:cs typeface="Times New Roman" panose="02020603050405020304" pitchFamily="18" charset="0"/>
              </a:rPr>
              <a:t>）</a:t>
            </a:r>
            <a:r>
              <a:rPr lang="zh-CN" altLang="zh-CN" sz="2400" kern="0" dirty="0">
                <a:solidFill>
                  <a:srgbClr val="0000CC"/>
                </a:solidFill>
                <a:ea typeface="黑体" panose="02010609060101010101" pitchFamily="2" charset="-122"/>
                <a:cs typeface="Times New Roman" panose="02020603050405020304" pitchFamily="18" charset="0"/>
              </a:rPr>
              <a:t>若子集中的样本具有不同标签，且存在未使用过的特征</a:t>
            </a:r>
            <a:r>
              <a:rPr lang="zh-CN" altLang="zh-CN" sz="2400" kern="0" dirty="0">
                <a:ea typeface="黑体" panose="02010609060101010101" pitchFamily="2" charset="-122"/>
                <a:cs typeface="Times New Roman" panose="02020603050405020304" pitchFamily="18" charset="0"/>
              </a:rPr>
              <a:t>，则设置该子集为决策树的内部节点，并在该子集上递归地构建决策树。</a:t>
            </a:r>
          </a:p>
        </p:txBody>
      </p:sp>
      <p:sp>
        <p:nvSpPr>
          <p:cNvPr id="3" name="TextBox 2">
            <a:extLst>
              <a:ext uri="{FF2B5EF4-FFF2-40B4-BE49-F238E27FC236}">
                <a16:creationId xmlns:a16="http://schemas.microsoft.com/office/drawing/2014/main" id="{7ADB0513-E51B-0D0E-D461-E3A089D04502}"/>
              </a:ext>
            </a:extLst>
          </p:cNvPr>
          <p:cNvSpPr txBox="1"/>
          <p:nvPr/>
        </p:nvSpPr>
        <p:spPr>
          <a:xfrm>
            <a:off x="2817813" y="0"/>
            <a:ext cx="6556375" cy="708025"/>
          </a:xfrm>
          <a:prstGeom prst="rect">
            <a:avLst/>
          </a:prstGeom>
          <a:noFill/>
        </p:spPr>
        <p:txBody>
          <a:bodyPr>
            <a:spAutoFit/>
          </a:bodyPr>
          <a:lstStyle/>
          <a:p>
            <a:pPr algn="ctr">
              <a:spcBef>
                <a:spcPts val="0"/>
              </a:spcBef>
              <a:spcAft>
                <a:spcPts val="600"/>
              </a:spcAft>
              <a:defRPr/>
            </a:pPr>
            <a:r>
              <a:rPr lang="zh-CN" altLang="en-US" sz="4000" b="1" kern="0" dirty="0">
                <a:ea typeface="黑体" panose="02010609060101010101" pitchFamily="2" charset="-122"/>
                <a:cs typeface="Times New Roman" panose="02020603050405020304" pitchFamily="18" charset="0"/>
                <a:sym typeface="+mn-ea"/>
              </a:rPr>
              <a:t>概念学习系统</a:t>
            </a:r>
            <a:endParaRPr lang="zh-CN" altLang="en-US" sz="4000" b="1" kern="0"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对象 1">
            <a:hlinkClick r:id="" action="ppaction://ole?verb=0"/>
            <a:extLst>
              <a:ext uri="{FF2B5EF4-FFF2-40B4-BE49-F238E27FC236}">
                <a16:creationId xmlns:a16="http://schemas.microsoft.com/office/drawing/2014/main" id="{06539777-C486-B981-B0E7-40CE3A1192D9}"/>
              </a:ext>
            </a:extLst>
          </p:cNvPr>
          <p:cNvGraphicFramePr>
            <a:graphicFrameLocks noChangeAspect="1"/>
          </p:cNvGraphicFramePr>
          <p:nvPr/>
        </p:nvGraphicFramePr>
        <p:xfrm>
          <a:off x="5967413" y="3465513"/>
          <a:ext cx="114300" cy="215900"/>
        </p:xfrm>
        <a:graphic>
          <a:graphicData uri="http://schemas.openxmlformats.org/presentationml/2006/ole">
            <mc:AlternateContent xmlns:mc="http://schemas.openxmlformats.org/markup-compatibility/2006">
              <mc:Choice xmlns:v="urn:schemas-microsoft-com:vml" Requires="v">
                <p:oleObj r:id="rId3" imgW="114120" imgH="215640" progId="Equation.KSEE3">
                  <p:embed/>
                </p:oleObj>
              </mc:Choice>
              <mc:Fallback>
                <p:oleObj r:id="rId3" imgW="114120" imgH="215640" progId="Equation.KSEE3">
                  <p:embed/>
                  <p:pic>
                    <p:nvPicPr>
                      <p:cNvPr id="0"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34655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本框 4">
            <a:extLst>
              <a:ext uri="{FF2B5EF4-FFF2-40B4-BE49-F238E27FC236}">
                <a16:creationId xmlns:a16="http://schemas.microsoft.com/office/drawing/2014/main" id="{ADC303DB-3EEB-CA9A-0701-56CDBA0A68D1}"/>
              </a:ext>
            </a:extLst>
          </p:cNvPr>
          <p:cNvSpPr txBox="1"/>
          <p:nvPr/>
        </p:nvSpPr>
        <p:spPr>
          <a:xfrm>
            <a:off x="0" y="42863"/>
            <a:ext cx="12192000" cy="2570162"/>
          </a:xfrm>
          <a:prstGeom prst="rect">
            <a:avLst/>
          </a:prstGeom>
          <a:noFill/>
        </p:spPr>
        <p:txBody>
          <a:bodyPr>
            <a:spAutoFit/>
          </a:bodyPr>
          <a:lstStyle/>
          <a:p>
            <a:pPr marL="285750" indent="-285750" algn="just">
              <a:lnSpc>
                <a:spcPct val="120000"/>
              </a:lnSpc>
              <a:buFont typeface="Wingdings" panose="05000000000000000000" pitchFamily="2" charset="2"/>
              <a:buChar char="p"/>
              <a:defRPr/>
            </a:pPr>
            <a:r>
              <a:rPr lang="zh-CN" altLang="en-US" sz="2000" kern="0" dirty="0">
                <a:ea typeface="黑体" panose="02010609060101010101" pitchFamily="2" charset="-122"/>
                <a:cs typeface="Times New Roman" panose="02020603050405020304" pitchFamily="18" charset="0"/>
              </a:rPr>
              <a:t>假设：</a:t>
            </a:r>
            <a:r>
              <a:rPr lang="en-US" altLang="zh-CN" sz="2000" kern="0" dirty="0">
                <a:ea typeface="黑体" panose="02010609060101010101" pitchFamily="2" charset="-122"/>
                <a:cs typeface="Times New Roman" panose="02020603050405020304" pitchFamily="18" charset="0"/>
              </a:rPr>
              <a:t>CLS</a:t>
            </a:r>
            <a:r>
              <a:rPr lang="zh-CN" altLang="zh-CN" sz="2000" kern="0" dirty="0">
                <a:ea typeface="黑体" panose="02010609060101010101" pitchFamily="2" charset="-122"/>
                <a:cs typeface="Times New Roman" panose="02020603050405020304" pitchFamily="18" charset="0"/>
              </a:rPr>
              <a:t>算法首先从</a:t>
            </a:r>
            <a:r>
              <a:rPr lang="en-US" altLang="zh-CN" sz="2000" kern="0" dirty="0">
                <a:ea typeface="黑体" panose="02010609060101010101" pitchFamily="2" charset="-122"/>
                <a:cs typeface="Times New Roman" panose="02020603050405020304" pitchFamily="18" charset="0"/>
              </a:rPr>
              <a:t>{</a:t>
            </a:r>
            <a:r>
              <a:rPr lang="zh-CN" altLang="zh-CN" sz="2000" kern="0" dirty="0">
                <a:ea typeface="黑体" panose="02010609060101010101" pitchFamily="2" charset="-122"/>
                <a:cs typeface="Times New Roman" panose="02020603050405020304" pitchFamily="18" charset="0"/>
              </a:rPr>
              <a:t>音色、色泽、质地</a:t>
            </a:r>
            <a:r>
              <a:rPr lang="en-US" altLang="zh-CN" sz="2000" kern="0" dirty="0">
                <a:ea typeface="黑体" panose="02010609060101010101" pitchFamily="2" charset="-122"/>
                <a:cs typeface="Times New Roman" panose="02020603050405020304" pitchFamily="18" charset="0"/>
              </a:rPr>
              <a:t>}</a:t>
            </a:r>
            <a:r>
              <a:rPr lang="zh-CN" altLang="zh-CN" sz="2000" kern="0" dirty="0">
                <a:ea typeface="黑体" panose="02010609060101010101" pitchFamily="2" charset="-122"/>
                <a:cs typeface="Times New Roman" panose="02020603050405020304" pitchFamily="18" charset="0"/>
              </a:rPr>
              <a:t>三个特征中选择一个特征，假定所选特征为“音色”，由于“音色”有两种取值“正常”和“低沉”，故将原来的数据集</a:t>
            </a:r>
            <a:r>
              <a:rPr lang="en-US" altLang="zh-CN" sz="2000" kern="0" dirty="0">
                <a:ea typeface="黑体" panose="02010609060101010101" pitchFamily="2" charset="-122"/>
                <a:cs typeface="Times New Roman" panose="02020603050405020304" pitchFamily="18" charset="0"/>
              </a:rPr>
              <a:t>{1, 2, 3, 4, 5}</a:t>
            </a:r>
            <a:r>
              <a:rPr lang="zh-CN" altLang="zh-CN" sz="2000" kern="0" dirty="0">
                <a:ea typeface="黑体" panose="02010609060101010101" pitchFamily="2" charset="-122"/>
                <a:cs typeface="Times New Roman" panose="02020603050405020304" pitchFamily="18" charset="0"/>
              </a:rPr>
              <a:t>分成两个样本子集，即“音色”取值为“低沉”时的样本子集</a:t>
            </a:r>
            <a:r>
              <a:rPr lang="en-US" altLang="zh-CN" sz="2000" kern="0" dirty="0">
                <a:ea typeface="黑体" panose="02010609060101010101" pitchFamily="2" charset="-122"/>
                <a:cs typeface="Times New Roman" panose="02020603050405020304" pitchFamily="18" charset="0"/>
              </a:rPr>
              <a:t>{4}</a:t>
            </a:r>
            <a:r>
              <a:rPr lang="zh-CN" altLang="zh-CN" sz="2000" kern="0" dirty="0">
                <a:ea typeface="黑体" panose="02010609060101010101" pitchFamily="2" charset="-122"/>
                <a:cs typeface="Times New Roman" panose="02020603050405020304" pitchFamily="18" charset="0"/>
              </a:rPr>
              <a:t>和“音色”取值为“正常”时的样本子集</a:t>
            </a:r>
            <a:r>
              <a:rPr lang="en-US" altLang="zh-CN" sz="2000" kern="0" dirty="0">
                <a:ea typeface="黑体" panose="02010609060101010101" pitchFamily="2" charset="-122"/>
                <a:cs typeface="Times New Roman" panose="02020603050405020304" pitchFamily="18" charset="0"/>
              </a:rPr>
              <a:t>{1, 2, 3, 5}</a:t>
            </a:r>
            <a:r>
              <a:rPr lang="zh-CN" altLang="zh-CN" sz="2000" kern="0" dirty="0">
                <a:ea typeface="黑体" panose="02010609060101010101" pitchFamily="2" charset="-122"/>
                <a:cs typeface="Times New Roman" panose="02020603050405020304" pitchFamily="18" charset="0"/>
              </a:rPr>
              <a:t>。</a:t>
            </a:r>
          </a:p>
          <a:p>
            <a:pPr marL="742950" lvl="1" indent="-285750" algn="just">
              <a:lnSpc>
                <a:spcPct val="120000"/>
              </a:lnSpc>
              <a:buFont typeface="Wingdings" panose="05000000000000000000" pitchFamily="2" charset="2"/>
              <a:buChar char="n"/>
              <a:defRPr/>
            </a:pPr>
            <a:r>
              <a:rPr lang="zh-CN" altLang="zh-CN" sz="2000" kern="0" dirty="0">
                <a:ea typeface="黑体" panose="02010609060101010101" pitchFamily="2" charset="-122"/>
                <a:cs typeface="Times New Roman" panose="02020603050405020304" pitchFamily="18" charset="0"/>
              </a:rPr>
              <a:t>对于样本集</a:t>
            </a:r>
            <a:r>
              <a:rPr lang="en-US" altLang="zh-CN" sz="2000" kern="0" dirty="0">
                <a:ea typeface="黑体" panose="02010609060101010101" pitchFamily="2" charset="-122"/>
                <a:cs typeface="Times New Roman" panose="02020603050405020304" pitchFamily="18" charset="0"/>
              </a:rPr>
              <a:t>{4}</a:t>
            </a:r>
            <a:r>
              <a:rPr lang="zh-CN" altLang="zh-CN" sz="2000" kern="0" dirty="0">
                <a:ea typeface="黑体" panose="02010609060101010101" pitchFamily="2" charset="-122"/>
                <a:cs typeface="Times New Roman" panose="02020603050405020304" pitchFamily="18" charset="0"/>
              </a:rPr>
              <a:t>，其样本来自同一个类别，故设置该子集为叶子节点，节点的标记为“假”。</a:t>
            </a:r>
            <a:endParaRPr lang="en-US" altLang="zh-CN" sz="2000" kern="0" dirty="0">
              <a:ea typeface="黑体" panose="02010609060101010101" pitchFamily="2" charset="-122"/>
              <a:cs typeface="Times New Roman" panose="02020603050405020304" pitchFamily="18" charset="0"/>
            </a:endParaRPr>
          </a:p>
          <a:p>
            <a:pPr marL="745490" lvl="1" indent="-288290">
              <a:spcBef>
                <a:spcPts val="0"/>
              </a:spcBef>
              <a:spcAft>
                <a:spcPts val="600"/>
              </a:spcAft>
              <a:buFont typeface="Wingdings" panose="05000000000000000000" pitchFamily="2" charset="2"/>
              <a:buChar char="n"/>
              <a:defRPr/>
            </a:pPr>
            <a:r>
              <a:rPr lang="zh-CN" altLang="zh-CN" sz="2000" kern="0" dirty="0">
                <a:ea typeface="黑体" panose="02010609060101010101" pitchFamily="2" charset="-122"/>
                <a:cs typeface="Times New Roman" panose="02020603050405020304" pitchFamily="18" charset="0"/>
              </a:rPr>
              <a:t>对于样本集</a:t>
            </a:r>
            <a:r>
              <a:rPr lang="en-US" altLang="zh-CN" sz="2000" kern="0" dirty="0">
                <a:ea typeface="黑体" panose="02010609060101010101" pitchFamily="2" charset="-122"/>
                <a:cs typeface="Times New Roman" panose="02020603050405020304" pitchFamily="18" charset="0"/>
              </a:rPr>
              <a:t>{1, 2, 3, 5}</a:t>
            </a:r>
            <a:r>
              <a:rPr lang="zh-CN" altLang="zh-CN" sz="2000" kern="0" dirty="0">
                <a:ea typeface="黑体" panose="02010609060101010101" pitchFamily="2" charset="-122"/>
                <a:cs typeface="Times New Roman" panose="02020603050405020304" pitchFamily="18" charset="0"/>
              </a:rPr>
              <a:t>，其样本不属于同一个类别，故选择一个未使用的特征对该子集进行划分，此时的可选特征包括“色泽”和“质地”。</a:t>
            </a:r>
            <a:endParaRPr lang="en-US" altLang="zh-CN" sz="2000" kern="0" dirty="0">
              <a:ea typeface="黑体" panose="02010609060101010101" pitchFamily="2" charset="-122"/>
              <a:cs typeface="Times New Roman" panose="02020603050405020304" pitchFamily="18" charset="0"/>
            </a:endParaRPr>
          </a:p>
          <a:p>
            <a:pPr marL="745490" lvl="1" indent="-288290">
              <a:spcBef>
                <a:spcPts val="0"/>
              </a:spcBef>
              <a:spcAft>
                <a:spcPts val="600"/>
              </a:spcAft>
              <a:buFont typeface="Wingdings" panose="05000000000000000000" pitchFamily="2" charset="2"/>
              <a:buChar char="n"/>
              <a:defRPr/>
            </a:pPr>
            <a:r>
              <a:rPr lang="zh-CN" altLang="zh-CN" sz="2000" kern="0" dirty="0">
                <a:ea typeface="黑体" panose="02010609060101010101" pitchFamily="2" charset="-122"/>
                <a:cs typeface="Times New Roman" panose="02020603050405020304" pitchFamily="18" charset="0"/>
              </a:rPr>
              <a:t>给出了基于上述过程生成的决策树，并列出了每个节点所包括的样本。</a:t>
            </a:r>
            <a:endParaRPr lang="en-US" altLang="zh-CN" sz="2000" kern="0" dirty="0">
              <a:ea typeface="黑体" panose="0201060906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612DAEBF-23ED-5187-CA4C-1E8A679C2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2498725"/>
            <a:ext cx="545623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C599984B-6A85-E6D4-C9DC-B731A07BB1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338" y="3873500"/>
            <a:ext cx="6634162"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3CA95AF3-48CD-96C2-274A-BECC41F36282}"/>
              </a:ext>
            </a:extLst>
          </p:cNvPr>
          <p:cNvSpPr txBox="1"/>
          <p:nvPr/>
        </p:nvSpPr>
        <p:spPr>
          <a:xfrm>
            <a:off x="0" y="5349875"/>
            <a:ext cx="3379788" cy="425450"/>
          </a:xfrm>
          <a:prstGeom prst="rect">
            <a:avLst/>
          </a:prstGeom>
          <a:noFill/>
        </p:spPr>
        <p:txBody>
          <a:bodyPr>
            <a:spAutoFit/>
          </a:bodyPr>
          <a:lstStyle/>
          <a:p>
            <a:pPr marL="285750" indent="-285750" algn="just">
              <a:lnSpc>
                <a:spcPct val="120000"/>
              </a:lnSpc>
              <a:buFont typeface="Wingdings" panose="05000000000000000000" pitchFamily="2" charset="2"/>
              <a:buChar char="p"/>
              <a:defRPr/>
            </a:pPr>
            <a:r>
              <a:rPr lang="zh-CN" altLang="en-US" sz="2000" kern="0" dirty="0">
                <a:solidFill>
                  <a:srgbClr val="0000CC"/>
                </a:solidFill>
                <a:ea typeface="黑体" panose="02010609060101010101" pitchFamily="2" charset="-122"/>
                <a:cs typeface="Times New Roman" panose="02020603050405020304" pitchFamily="18" charset="0"/>
              </a:rPr>
              <a:t>如果先选择“质地”呢？</a:t>
            </a:r>
            <a:endParaRPr lang="en-US" altLang="zh-CN" sz="2000" kern="0" dirty="0">
              <a:solidFill>
                <a:srgbClr val="0000CC"/>
              </a:solidFill>
              <a:ea typeface="黑体" panose="0201060906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B8034C-74B6-E029-1611-781BC8461FF6}"/>
              </a:ext>
            </a:extLst>
          </p:cNvPr>
          <p:cNvSpPr txBox="1">
            <a:spLocks noRot="1" noChangeAspect="1" noMove="1" noResize="1" noEditPoints="1" noAdjustHandles="1" noChangeArrowheads="1" noChangeShapeType="1" noTextEdit="1"/>
          </p:cNvSpPr>
          <p:nvPr/>
        </p:nvSpPr>
        <p:spPr>
          <a:xfrm>
            <a:off x="23664" y="548680"/>
            <a:ext cx="12144672" cy="6309320"/>
          </a:xfrm>
          <a:prstGeom prst="rect">
            <a:avLst/>
          </a:prstGeom>
          <a:blipFill>
            <a:blip r:embed="rId3"/>
            <a:stretch>
              <a:fillRect l="-452" t="-483" r="-502"/>
            </a:stretch>
          </a:blipFill>
        </p:spPr>
        <p:txBody>
          <a:bodyPr/>
          <a:lstStyle/>
          <a:p>
            <a:pPr>
              <a:defRPr/>
            </a:pPr>
            <a:r>
              <a:rPr lang="zh-CN" altLang="en-US">
                <a:noFill/>
              </a:rPr>
              <a:t> </a:t>
            </a:r>
          </a:p>
        </p:txBody>
      </p:sp>
      <p:sp>
        <p:nvSpPr>
          <p:cNvPr id="3" name="TextBox 2">
            <a:extLst>
              <a:ext uri="{FF2B5EF4-FFF2-40B4-BE49-F238E27FC236}">
                <a16:creationId xmlns:a16="http://schemas.microsoft.com/office/drawing/2014/main" id="{833AF5EB-A44F-F5F9-C769-803F73A31D3F}"/>
              </a:ext>
            </a:extLst>
          </p:cNvPr>
          <p:cNvSpPr txBox="1"/>
          <p:nvPr/>
        </p:nvSpPr>
        <p:spPr>
          <a:xfrm>
            <a:off x="2817813" y="0"/>
            <a:ext cx="6556375" cy="708025"/>
          </a:xfrm>
          <a:prstGeom prst="rect">
            <a:avLst/>
          </a:prstGeom>
          <a:noFill/>
        </p:spPr>
        <p:txBody>
          <a:bodyPr>
            <a:spAutoFit/>
          </a:bodyPr>
          <a:lstStyle/>
          <a:p>
            <a:pPr algn="ctr">
              <a:spcBef>
                <a:spcPts val="0"/>
              </a:spcBef>
              <a:spcAft>
                <a:spcPts val="600"/>
              </a:spcAft>
              <a:defRPr/>
            </a:pPr>
            <a:r>
              <a:rPr lang="en-US" altLang="zh-CN" sz="4000" b="1" kern="0" dirty="0">
                <a:ea typeface="黑体" panose="02010609060101010101" pitchFamily="2" charset="-122"/>
                <a:cs typeface="Times New Roman" panose="02020603050405020304" pitchFamily="18" charset="0"/>
                <a:sym typeface="+mn-ea"/>
              </a:rPr>
              <a:t>ID3</a:t>
            </a:r>
            <a:r>
              <a:rPr lang="zh-CN" altLang="en-US" sz="4000" b="1" kern="0" dirty="0">
                <a:ea typeface="黑体" panose="02010609060101010101" pitchFamily="2" charset="-122"/>
                <a:cs typeface="Times New Roman" panose="02020603050405020304" pitchFamily="18" charset="0"/>
                <a:sym typeface="+mn-ea"/>
              </a:rPr>
              <a:t>算法</a:t>
            </a:r>
            <a:endParaRPr lang="zh-CN" altLang="en-US" sz="4000" b="1" kern="0"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对象 1">
            <a:hlinkClick r:id="" action="ppaction://ole?verb=0"/>
            <a:extLst>
              <a:ext uri="{FF2B5EF4-FFF2-40B4-BE49-F238E27FC236}">
                <a16:creationId xmlns:a16="http://schemas.microsoft.com/office/drawing/2014/main" id="{A63533FB-D635-C825-3308-1DC33F019EC7}"/>
              </a:ext>
            </a:extLst>
          </p:cNvPr>
          <p:cNvGraphicFramePr>
            <a:graphicFrameLocks noChangeAspect="1"/>
          </p:cNvGraphicFramePr>
          <p:nvPr/>
        </p:nvGraphicFramePr>
        <p:xfrm>
          <a:off x="5967413" y="3465513"/>
          <a:ext cx="114300" cy="215900"/>
        </p:xfrm>
        <a:graphic>
          <a:graphicData uri="http://schemas.openxmlformats.org/presentationml/2006/ole">
            <mc:AlternateContent xmlns:mc="http://schemas.openxmlformats.org/markup-compatibility/2006">
              <mc:Choice xmlns:v="urn:schemas-microsoft-com:vml" Requires="v">
                <p:oleObj r:id="rId3" imgW="114120" imgH="215640" progId="Equation.KSEE3">
                  <p:embed/>
                </p:oleObj>
              </mc:Choice>
              <mc:Fallback>
                <p:oleObj r:id="rId3" imgW="114120" imgH="215640" progId="Equation.KSEE3">
                  <p:embed/>
                  <p:pic>
                    <p:nvPicPr>
                      <p:cNvPr id="0"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34655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本框 4">
            <a:extLst>
              <a:ext uri="{FF2B5EF4-FFF2-40B4-BE49-F238E27FC236}">
                <a16:creationId xmlns:a16="http://schemas.microsoft.com/office/drawing/2014/main" id="{D7AA139B-F513-0F53-855F-4B3CBD73E443}"/>
              </a:ext>
            </a:extLst>
          </p:cNvPr>
          <p:cNvSpPr txBox="1">
            <a:spLocks noRot="1" noChangeAspect="1" noMove="1" noResize="1" noEditPoints="1" noAdjustHandles="1" noChangeArrowheads="1" noChangeShapeType="1" noTextEdit="1"/>
          </p:cNvSpPr>
          <p:nvPr/>
        </p:nvSpPr>
        <p:spPr>
          <a:xfrm>
            <a:off x="123620" y="152636"/>
            <a:ext cx="12068379" cy="6309420"/>
          </a:xfrm>
          <a:prstGeom prst="rect">
            <a:avLst/>
          </a:prstGeom>
          <a:blipFill>
            <a:blip r:embed="rId5"/>
            <a:stretch>
              <a:fillRect l="-657" t="-1159" r="-758" b="-870"/>
            </a:stretch>
          </a:blipFill>
        </p:spPr>
        <p:txBody>
          <a:bodyPr/>
          <a:lstStyle/>
          <a:p>
            <a:pPr>
              <a:defRPr/>
            </a:pPr>
            <a:r>
              <a:rPr lang="zh-CN" altLang="en-US">
                <a:no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83">
            <a:extLst>
              <a:ext uri="{FF2B5EF4-FFF2-40B4-BE49-F238E27FC236}">
                <a16:creationId xmlns:a16="http://schemas.microsoft.com/office/drawing/2014/main" id="{B2AB6D5C-20A8-EB8D-60BA-68B7FE6C19AC}"/>
              </a:ext>
            </a:extLst>
          </p:cNvPr>
          <p:cNvSpPr txBox="1">
            <a:spLocks noChangeArrowheads="1"/>
          </p:cNvSpPr>
          <p:nvPr/>
        </p:nvSpPr>
        <p:spPr bwMode="auto">
          <a:xfrm>
            <a:off x="2892425" y="1339850"/>
            <a:ext cx="29543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表：关于真假硬币的数据集</a:t>
            </a:r>
          </a:p>
        </p:txBody>
      </p:sp>
      <p:sp>
        <p:nvSpPr>
          <p:cNvPr id="5" name="Rectangle 4">
            <a:extLst>
              <a:ext uri="{FF2B5EF4-FFF2-40B4-BE49-F238E27FC236}">
                <a16:creationId xmlns:a16="http://schemas.microsoft.com/office/drawing/2014/main" id="{8DAA3B8A-2085-2980-450F-AA974390A252}"/>
              </a:ext>
            </a:extLst>
          </p:cNvPr>
          <p:cNvSpPr/>
          <p:nvPr/>
        </p:nvSpPr>
        <p:spPr>
          <a:xfrm>
            <a:off x="5262563" y="1620838"/>
            <a:ext cx="1457325" cy="2438400"/>
          </a:xfrm>
          <a:prstGeom prst="rect">
            <a:avLst/>
          </a:prstGeom>
          <a:ln w="38100">
            <a:solidFill>
              <a:srgbClr val="FF0000"/>
            </a:solidFill>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p>
        </p:txBody>
      </p:sp>
      <p:sp>
        <p:nvSpPr>
          <p:cNvPr id="811017" name="Rectangle 9">
            <a:extLst>
              <a:ext uri="{FF2B5EF4-FFF2-40B4-BE49-F238E27FC236}">
                <a16:creationId xmlns:a16="http://schemas.microsoft.com/office/drawing/2014/main" id="{65E36119-99C6-08A3-9119-67949DBE0A5F}"/>
              </a:ext>
            </a:extLst>
          </p:cNvPr>
          <p:cNvSpPr>
            <a:spLocks noChangeArrowheads="1"/>
          </p:cNvSpPr>
          <p:nvPr/>
        </p:nvSpPr>
        <p:spPr bwMode="auto">
          <a:xfrm>
            <a:off x="4678363" y="2482850"/>
            <a:ext cx="184150" cy="300038"/>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1020" name="Rectangle 12">
            <a:extLst>
              <a:ext uri="{FF2B5EF4-FFF2-40B4-BE49-F238E27FC236}">
                <a16:creationId xmlns:a16="http://schemas.microsoft.com/office/drawing/2014/main" id="{3A696365-B6B5-3470-A640-F2D60B42B819}"/>
              </a:ext>
            </a:extLst>
          </p:cNvPr>
          <p:cNvSpPr>
            <a:spLocks noChangeArrowheads="1"/>
          </p:cNvSpPr>
          <p:nvPr/>
        </p:nvSpPr>
        <p:spPr bwMode="auto">
          <a:xfrm>
            <a:off x="4678363" y="2474913"/>
            <a:ext cx="184150" cy="300037"/>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1022" name="Rectangle 14">
            <a:extLst>
              <a:ext uri="{FF2B5EF4-FFF2-40B4-BE49-F238E27FC236}">
                <a16:creationId xmlns:a16="http://schemas.microsoft.com/office/drawing/2014/main" id="{BA3EF762-AF9B-348A-F4DD-5B07905D770E}"/>
              </a:ext>
            </a:extLst>
          </p:cNvPr>
          <p:cNvSpPr>
            <a:spLocks noChangeArrowheads="1"/>
          </p:cNvSpPr>
          <p:nvPr/>
        </p:nvSpPr>
        <p:spPr bwMode="auto">
          <a:xfrm>
            <a:off x="4678363" y="2482850"/>
            <a:ext cx="184150" cy="300038"/>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标题 1">
            <a:extLst>
              <a:ext uri="{FF2B5EF4-FFF2-40B4-BE49-F238E27FC236}">
                <a16:creationId xmlns:a16="http://schemas.microsoft.com/office/drawing/2014/main" id="{38C50DB9-DDF8-DD46-3142-7007581992DF}"/>
              </a:ext>
            </a:extLst>
          </p:cNvPr>
          <p:cNvSpPr txBox="1"/>
          <p:nvPr/>
        </p:nvSpPr>
        <p:spPr>
          <a:xfrm>
            <a:off x="2949575" y="547688"/>
            <a:ext cx="6172200" cy="857250"/>
          </a:xfrm>
          <a:prstGeom prst="rect">
            <a:avLst/>
          </a:prstGeom>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endParaRPr lang="zh-CN" altLang="en-US" sz="405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616" name="内容占位符 2">
            <a:extLst>
              <a:ext uri="{FF2B5EF4-FFF2-40B4-BE49-F238E27FC236}">
                <a16:creationId xmlns:a16="http://schemas.microsoft.com/office/drawing/2014/main" id="{884B89C8-3B43-DC94-F050-E31631FFBC01}"/>
              </a:ext>
            </a:extLst>
          </p:cNvPr>
          <p:cNvSpPr>
            <a:spLocks noGrp="1"/>
          </p:cNvSpPr>
          <p:nvPr>
            <p:ph idx="1"/>
          </p:nvPr>
        </p:nvSpPr>
        <p:spPr>
          <a:xfrm>
            <a:off x="1588" y="642938"/>
            <a:ext cx="7416800" cy="481012"/>
          </a:xfrm>
          <a:ln>
            <a:solidFill>
              <a:schemeClr val="bg1"/>
            </a:solidFill>
            <a:miter lim="800000"/>
            <a:headEnd/>
            <a:tailEnd/>
          </a:ln>
        </p:spPr>
        <p:txBody>
          <a:bodyPr/>
          <a:lstStyle/>
          <a:p>
            <a:pPr>
              <a:spcBef>
                <a:spcPct val="0"/>
              </a:spcBef>
              <a:buFont typeface="Wingdings" panose="05000000000000000000" pitchFamily="2" charset="2"/>
              <a:buChar char="p"/>
            </a:pPr>
            <a:r>
              <a:rPr lang="zh-CN" altLang="en-US">
                <a:latin typeface="Times New Roman" panose="02020603050405020304" pitchFamily="18" charset="0"/>
                <a:ea typeface="微软雅黑" panose="020B0503020204020204" pitchFamily="34" charset="-122"/>
                <a:cs typeface="Times New Roman" panose="02020603050405020304" pitchFamily="18" charset="0"/>
              </a:rPr>
              <a:t>给定如下数据集，构造相应的决策树</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617" name="标题 1">
            <a:extLst>
              <a:ext uri="{FF2B5EF4-FFF2-40B4-BE49-F238E27FC236}">
                <a16:creationId xmlns:a16="http://schemas.microsoft.com/office/drawing/2014/main" id="{08D11EDA-AF91-A90E-A24F-565816FAD7A1}"/>
              </a:ext>
            </a:extLst>
          </p:cNvPr>
          <p:cNvSpPr txBox="1">
            <a:spLocks noChangeArrowheads="1"/>
          </p:cNvSpPr>
          <p:nvPr/>
        </p:nvSpPr>
        <p:spPr bwMode="auto">
          <a:xfrm>
            <a:off x="3267075" y="17463"/>
            <a:ext cx="62499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zh-CN" altLang="en-US" sz="3600">
                <a:latin typeface="Times New Roman" panose="02020603050405020304" pitchFamily="18" charset="0"/>
                <a:ea typeface="微软雅黑" panose="020B0503020204020204" pitchFamily="34" charset="-122"/>
                <a:cs typeface="Times New Roman" panose="02020603050405020304" pitchFamily="18" charset="0"/>
              </a:rPr>
              <a:t>如何利用熵的概念构建决策树？</a:t>
            </a:r>
          </a:p>
        </p:txBody>
      </p:sp>
      <p:graphicFrame>
        <p:nvGraphicFramePr>
          <p:cNvPr id="2" name="Table 1">
            <a:extLst>
              <a:ext uri="{FF2B5EF4-FFF2-40B4-BE49-F238E27FC236}">
                <a16:creationId xmlns:a16="http://schemas.microsoft.com/office/drawing/2014/main" id="{8AB61F5B-72D6-0562-42C1-16735BF3FF0C}"/>
              </a:ext>
            </a:extLst>
          </p:cNvPr>
          <p:cNvGraphicFramePr>
            <a:graphicFrameLocks noGrp="1"/>
          </p:cNvGraphicFramePr>
          <p:nvPr/>
        </p:nvGraphicFramePr>
        <p:xfrm>
          <a:off x="2414588" y="1736725"/>
          <a:ext cx="4157663" cy="2214564"/>
        </p:xfrm>
        <a:graphic>
          <a:graphicData uri="http://schemas.openxmlformats.org/drawingml/2006/table">
            <a:tbl>
              <a:tblPr firstRow="1" bandRow="1">
                <a:tableStyleId>{5940675A-B579-460E-94D1-54222C63F5DA}</a:tableStyleId>
              </a:tblPr>
              <a:tblGrid>
                <a:gridCol w="499676">
                  <a:extLst>
                    <a:ext uri="{9D8B030D-6E8A-4147-A177-3AD203B41FA5}">
                      <a16:colId xmlns:a16="http://schemas.microsoft.com/office/drawing/2014/main" val="20000"/>
                    </a:ext>
                  </a:extLst>
                </a:gridCol>
                <a:gridCol w="1219329">
                  <a:extLst>
                    <a:ext uri="{9D8B030D-6E8A-4147-A177-3AD203B41FA5}">
                      <a16:colId xmlns:a16="http://schemas.microsoft.com/office/drawing/2014/main" val="20001"/>
                    </a:ext>
                  </a:extLst>
                </a:gridCol>
                <a:gridCol w="1219329">
                  <a:extLst>
                    <a:ext uri="{9D8B030D-6E8A-4147-A177-3AD203B41FA5}">
                      <a16:colId xmlns:a16="http://schemas.microsoft.com/office/drawing/2014/main" val="20002"/>
                    </a:ext>
                  </a:extLst>
                </a:gridCol>
                <a:gridCol w="1219329">
                  <a:extLst>
                    <a:ext uri="{9D8B030D-6E8A-4147-A177-3AD203B41FA5}">
                      <a16:colId xmlns:a16="http://schemas.microsoft.com/office/drawing/2014/main" val="20003"/>
                    </a:ext>
                  </a:extLst>
                </a:gridCol>
              </a:tblGrid>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0" marR="91450" marT="45711" marB="45711"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0" marR="91450" marT="45711" marB="45711"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50" marR="91450" marT="45711" marB="45711" anchor="ctr"/>
                </a:tc>
                <a:extLst>
                  <a:ext uri="{0D108BD9-81ED-4DB2-BD59-A6C34878D82A}">
                    <a16:rowId xmlns:a16="http://schemas.microsoft.com/office/drawing/2014/main" val="10000"/>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1"/>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2"/>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3"/>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4"/>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343B954C-273B-538A-2D74-9F62CA425A86}"/>
              </a:ext>
            </a:extLst>
          </p:cNvPr>
          <p:cNvSpPr txBox="1"/>
          <p:nvPr/>
        </p:nvSpPr>
        <p:spPr>
          <a:xfrm>
            <a:off x="7213600" y="1574800"/>
            <a:ext cx="4743450" cy="2554288"/>
          </a:xfrm>
          <a:prstGeom prst="rect">
            <a:avLst/>
          </a:prstGeom>
          <a:solidFill>
            <a:schemeClr val="bg1">
              <a:lumMod val="95000"/>
            </a:schemeClr>
          </a:solidFill>
        </p:spPr>
        <p:txBody>
          <a:bodyPr>
            <a:spAutoFit/>
          </a:bodyPr>
          <a:lstStyle/>
          <a:p>
            <a:pPr marL="230400" indent="-230400">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可以将该标记空间看作是一个封闭孤立的空间</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marL="230400" indent="-230400">
              <a:buFont typeface="Wingdings" panose="05000000000000000000" pitchFamily="2" charset="2"/>
              <a:buChar char="n"/>
              <a:defRPr/>
            </a:pP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熵增定律</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u="sng" dirty="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在一个封闭孤立的系统内，热量总是从高温物体流向低温物体，从有序走向无序</a:t>
            </a:r>
            <a:r>
              <a:rPr lang="zh-CN" altLang="en-US" sz="2000" dirty="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。若没有外界向这个系统输入能量的话，那么熵增的过程是不可逆的，最终会达到熵最大的状态，系统陷入混乱无序</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D9A79501-CE41-7B84-1F3A-929256F0FB98}"/>
              </a:ext>
            </a:extLst>
          </p:cNvPr>
          <p:cNvSpPr txBox="1">
            <a:spLocks noChangeArrowheads="1"/>
          </p:cNvSpPr>
          <p:nvPr/>
        </p:nvSpPr>
        <p:spPr bwMode="auto">
          <a:xfrm>
            <a:off x="17463" y="5529263"/>
            <a:ext cx="985043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减小系统的熵</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sz="240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若没有外界向这个系统输入能量的话，熵增的过程是不可逆的</a:t>
            </a:r>
            <a:endParaRPr lang="en-US" altLang="zh-CN" sz="240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sz="240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引入外界条件，例如“识别假硬币中的</a:t>
            </a:r>
            <a:r>
              <a:rPr lang="zh-CN" altLang="en-US" sz="2400" u="sng">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称一称</a:t>
            </a:r>
            <a:r>
              <a:rPr lang="zh-CN" altLang="en-US" sz="2400">
                <a:solidFill>
                  <a:srgbClr val="222222"/>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rrow: Curved Down 9">
            <a:extLst>
              <a:ext uri="{FF2B5EF4-FFF2-40B4-BE49-F238E27FC236}">
                <a16:creationId xmlns:a16="http://schemas.microsoft.com/office/drawing/2014/main" id="{E09669F7-4807-0142-C90E-9C65B6A8E238}"/>
              </a:ext>
            </a:extLst>
          </p:cNvPr>
          <p:cNvSpPr/>
          <p:nvPr/>
        </p:nvSpPr>
        <p:spPr>
          <a:xfrm>
            <a:off x="6527800" y="1174750"/>
            <a:ext cx="981075" cy="34290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 name="TextBox 10">
            <a:extLst>
              <a:ext uri="{FF2B5EF4-FFF2-40B4-BE49-F238E27FC236}">
                <a16:creationId xmlns:a16="http://schemas.microsoft.com/office/drawing/2014/main" id="{7277F127-D5F9-4A73-7534-865570EA8B2F}"/>
              </a:ext>
            </a:extLst>
          </p:cNvPr>
          <p:cNvSpPr txBox="1">
            <a:spLocks noChangeArrowheads="1"/>
          </p:cNvSpPr>
          <p:nvPr/>
        </p:nvSpPr>
        <p:spPr bwMode="auto">
          <a:xfrm>
            <a:off x="44450" y="4159250"/>
            <a:ext cx="396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量化系统的熵</a:t>
            </a:r>
            <a:r>
              <a:rPr lang="en-US" altLang="zh-CN" sz="2800" i="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8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i="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8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2" name="标题 1">
            <a:extLst>
              <a:ext uri="{FF2B5EF4-FFF2-40B4-BE49-F238E27FC236}">
                <a16:creationId xmlns:a16="http://schemas.microsoft.com/office/drawing/2014/main" id="{A9329A23-6600-3EE3-F927-62668EFC03F0}"/>
              </a:ext>
            </a:extLst>
          </p:cNvPr>
          <p:cNvSpPr txBox="1">
            <a:spLocks noChangeArrowheads="1"/>
          </p:cNvSpPr>
          <p:nvPr/>
        </p:nvSpPr>
        <p:spPr bwMode="auto">
          <a:xfrm>
            <a:off x="3108325" y="4791075"/>
            <a:ext cx="62976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400" i="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-3/5*log</a:t>
            </a:r>
            <a:r>
              <a:rPr lang="en-US" altLang="zh-CN"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(3/5) -2/5*log</a:t>
            </a:r>
            <a:r>
              <a:rPr lang="en-US" altLang="zh-CN"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(2/5)= 0.97095</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Picture 6">
            <a:extLst>
              <a:ext uri="{FF2B5EF4-FFF2-40B4-BE49-F238E27FC236}">
                <a16:creationId xmlns:a16="http://schemas.microsoft.com/office/drawing/2014/main" id="{7116FBA2-90CF-8F4A-55F9-1A613B6C3062}"/>
              </a:ext>
            </a:extLst>
          </p:cNvPr>
          <p:cNvPicPr>
            <a:picLocks noChangeAspect="1" noChangeArrowheads="1"/>
          </p:cNvPicPr>
          <p:nvPr/>
        </p:nvPicPr>
        <p:blipFill>
          <a:blip r:embed="rId3">
            <a:duotone>
              <a:prstClr val="black"/>
              <a:schemeClr val="accent2">
                <a:tint val="45000"/>
                <a:satMod val="400000"/>
              </a:schemeClr>
            </a:duotone>
          </a:blip>
          <a:srcRect/>
          <a:stretch>
            <a:fillRect/>
          </a:stretch>
        </p:blipFill>
        <p:spPr bwMode="auto">
          <a:xfrm>
            <a:off x="407368" y="4808612"/>
            <a:ext cx="2391108" cy="595179"/>
          </a:xfrm>
          <a:prstGeom prst="rect">
            <a:avLst/>
          </a:prstGeom>
          <a:noFill/>
          <a:ln>
            <a:solidFill>
              <a:schemeClr val="bg1"/>
            </a:solidFill>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ED0640-388B-FAB0-0A56-EAFE2A66443B}"/>
              </a:ext>
            </a:extLst>
          </p:cNvPr>
          <p:cNvSpPr/>
          <p:nvPr/>
        </p:nvSpPr>
        <p:spPr>
          <a:xfrm>
            <a:off x="10812463" y="439738"/>
            <a:ext cx="1074737" cy="2438400"/>
          </a:xfrm>
          <a:prstGeom prst="rect">
            <a:avLst/>
          </a:prstGeom>
          <a:ln w="38100">
            <a:solidFill>
              <a:srgbClr val="FF0000"/>
            </a:solidFill>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p>
        </p:txBody>
      </p:sp>
      <p:sp>
        <p:nvSpPr>
          <p:cNvPr id="811017" name="Rectangle 9">
            <a:extLst>
              <a:ext uri="{FF2B5EF4-FFF2-40B4-BE49-F238E27FC236}">
                <a16:creationId xmlns:a16="http://schemas.microsoft.com/office/drawing/2014/main" id="{87FA1981-75B9-EF0F-9036-DF8E3D7034CE}"/>
              </a:ext>
            </a:extLst>
          </p:cNvPr>
          <p:cNvSpPr>
            <a:spLocks noChangeArrowheads="1"/>
          </p:cNvSpPr>
          <p:nvPr/>
        </p:nvSpPr>
        <p:spPr bwMode="auto">
          <a:xfrm>
            <a:off x="4822825" y="2533650"/>
            <a:ext cx="184150" cy="300038"/>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1020" name="Rectangle 12">
            <a:extLst>
              <a:ext uri="{FF2B5EF4-FFF2-40B4-BE49-F238E27FC236}">
                <a16:creationId xmlns:a16="http://schemas.microsoft.com/office/drawing/2014/main" id="{BB220B21-A4D9-FFCF-765A-A3FB6B124DDC}"/>
              </a:ext>
            </a:extLst>
          </p:cNvPr>
          <p:cNvSpPr>
            <a:spLocks noChangeArrowheads="1"/>
          </p:cNvSpPr>
          <p:nvPr/>
        </p:nvSpPr>
        <p:spPr bwMode="auto">
          <a:xfrm>
            <a:off x="4822825" y="2527300"/>
            <a:ext cx="184150" cy="300038"/>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1022" name="Rectangle 14">
            <a:extLst>
              <a:ext uri="{FF2B5EF4-FFF2-40B4-BE49-F238E27FC236}">
                <a16:creationId xmlns:a16="http://schemas.microsoft.com/office/drawing/2014/main" id="{BCECB709-6BF1-17B5-D893-011FE8EE1EC0}"/>
              </a:ext>
            </a:extLst>
          </p:cNvPr>
          <p:cNvSpPr>
            <a:spLocks noChangeArrowheads="1"/>
          </p:cNvSpPr>
          <p:nvPr/>
        </p:nvSpPr>
        <p:spPr bwMode="auto">
          <a:xfrm>
            <a:off x="4822825" y="2533650"/>
            <a:ext cx="184150" cy="300038"/>
          </a:xfrm>
          <a:prstGeom prst="rect">
            <a:avLst/>
          </a:prstGeom>
          <a:noFill/>
          <a:ln>
            <a:noFill/>
          </a:ln>
          <a:effectLst/>
        </p:spPr>
        <p:txBody>
          <a:bodyPr wrap="none" anchor="ctr">
            <a:spAutoFit/>
          </a:bodyPr>
          <a:lstStyle/>
          <a:p>
            <a:pPr>
              <a:defRPr/>
            </a:pPr>
            <a:endParaRPr lang="zh-CN" altLang="en-US" sz="135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662" name="标题 1">
            <a:extLst>
              <a:ext uri="{FF2B5EF4-FFF2-40B4-BE49-F238E27FC236}">
                <a16:creationId xmlns:a16="http://schemas.microsoft.com/office/drawing/2014/main" id="{C93FF0C1-DD47-48E3-979A-A25D79760403}"/>
              </a:ext>
            </a:extLst>
          </p:cNvPr>
          <p:cNvSpPr txBox="1">
            <a:spLocks noChangeArrowheads="1"/>
          </p:cNvSpPr>
          <p:nvPr/>
        </p:nvSpPr>
        <p:spPr bwMode="auto">
          <a:xfrm>
            <a:off x="4791075" y="-60325"/>
            <a:ext cx="23510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zh-CN" altLang="en-US" sz="3600">
                <a:latin typeface="Times New Roman" panose="02020603050405020304" pitchFamily="18" charset="0"/>
                <a:ea typeface="微软雅黑" panose="020B0503020204020204" pitchFamily="34" charset="-122"/>
                <a:cs typeface="Times New Roman" panose="02020603050405020304" pitchFamily="18" charset="0"/>
              </a:rPr>
              <a:t>“称一称”</a:t>
            </a:r>
          </a:p>
        </p:txBody>
      </p:sp>
      <p:graphicFrame>
        <p:nvGraphicFramePr>
          <p:cNvPr id="2" name="Table 1">
            <a:extLst>
              <a:ext uri="{FF2B5EF4-FFF2-40B4-BE49-F238E27FC236}">
                <a16:creationId xmlns:a16="http://schemas.microsoft.com/office/drawing/2014/main" id="{20766A52-6D81-9C3D-CBA3-49D5C8461CE4}"/>
              </a:ext>
            </a:extLst>
          </p:cNvPr>
          <p:cNvGraphicFramePr>
            <a:graphicFrameLocks noGrp="1"/>
          </p:cNvGraphicFramePr>
          <p:nvPr/>
        </p:nvGraphicFramePr>
        <p:xfrm>
          <a:off x="9085263" y="581025"/>
          <a:ext cx="2720974" cy="2214564"/>
        </p:xfrm>
        <a:graphic>
          <a:graphicData uri="http://schemas.openxmlformats.org/drawingml/2006/table">
            <a:tbl>
              <a:tblPr firstRow="1" bandRow="1">
                <a:tableStyleId>{5940675A-B579-460E-94D1-54222C63F5DA}</a:tableStyleId>
              </a:tblPr>
              <a:tblGrid>
                <a:gridCol w="495391">
                  <a:extLst>
                    <a:ext uri="{9D8B030D-6E8A-4147-A177-3AD203B41FA5}">
                      <a16:colId xmlns:a16="http://schemas.microsoft.com/office/drawing/2014/main" val="20000"/>
                    </a:ext>
                  </a:extLst>
                </a:gridCol>
                <a:gridCol w="647819">
                  <a:extLst>
                    <a:ext uri="{9D8B030D-6E8A-4147-A177-3AD203B41FA5}">
                      <a16:colId xmlns:a16="http://schemas.microsoft.com/office/drawing/2014/main" val="20001"/>
                    </a:ext>
                  </a:extLst>
                </a:gridCol>
                <a:gridCol w="663196">
                  <a:extLst>
                    <a:ext uri="{9D8B030D-6E8A-4147-A177-3AD203B41FA5}">
                      <a16:colId xmlns:a16="http://schemas.microsoft.com/office/drawing/2014/main" val="20002"/>
                    </a:ext>
                  </a:extLst>
                </a:gridCol>
                <a:gridCol w="914568">
                  <a:extLst>
                    <a:ext uri="{9D8B030D-6E8A-4147-A177-3AD203B41FA5}">
                      <a16:colId xmlns:a16="http://schemas.microsoft.com/office/drawing/2014/main" val="20003"/>
                    </a:ext>
                  </a:extLst>
                </a:gridCol>
              </a:tblGrid>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7" marR="91457" marT="45711" marB="45711"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7" marR="91457" marT="45711" marB="45711"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真假币</a:t>
                      </a:r>
                    </a:p>
                  </a:txBody>
                  <a:tcPr marL="91457" marR="91457" marT="45711" marB="45711" anchor="ctr"/>
                </a:tc>
                <a:extLst>
                  <a:ext uri="{0D108BD9-81ED-4DB2-BD59-A6C34878D82A}">
                    <a16:rowId xmlns:a16="http://schemas.microsoft.com/office/drawing/2014/main" val="10000"/>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extLst>
                  <a:ext uri="{0D108BD9-81ED-4DB2-BD59-A6C34878D82A}">
                    <a16:rowId xmlns:a16="http://schemas.microsoft.com/office/drawing/2014/main" val="10001"/>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extLst>
                  <a:ext uri="{0D108BD9-81ED-4DB2-BD59-A6C34878D82A}">
                    <a16:rowId xmlns:a16="http://schemas.microsoft.com/office/drawing/2014/main" val="10002"/>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extLst>
                  <a:ext uri="{0D108BD9-81ED-4DB2-BD59-A6C34878D82A}">
                    <a16:rowId xmlns:a16="http://schemas.microsoft.com/office/drawing/2014/main" val="10003"/>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extLst>
                  <a:ext uri="{0D108BD9-81ED-4DB2-BD59-A6C34878D82A}">
                    <a16:rowId xmlns:a16="http://schemas.microsoft.com/office/drawing/2014/main" val="10004"/>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marT="45711" marB="45711" anchor="ctr"/>
                </a:tc>
                <a:tc>
                  <a:txBody>
                    <a:bodyPr/>
                    <a:lstStyle/>
                    <a:p>
                      <a:pPr algn="ct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11" marB="45711" anchor="ctr"/>
                </a:tc>
                <a:extLst>
                  <a:ext uri="{0D108BD9-81ED-4DB2-BD59-A6C34878D82A}">
                    <a16:rowId xmlns:a16="http://schemas.microsoft.com/office/drawing/2014/main" val="10005"/>
                  </a:ext>
                </a:extLst>
              </a:tr>
            </a:tbl>
          </a:graphicData>
        </a:graphic>
      </p:graphicFrame>
      <p:sp>
        <p:nvSpPr>
          <p:cNvPr id="12" name="TextBox 11">
            <a:extLst>
              <a:ext uri="{FF2B5EF4-FFF2-40B4-BE49-F238E27FC236}">
                <a16:creationId xmlns:a16="http://schemas.microsoft.com/office/drawing/2014/main" id="{3CB12F75-8F4A-5574-190D-AA562DBF9DDC}"/>
              </a:ext>
            </a:extLst>
          </p:cNvPr>
          <p:cNvSpPr txBox="1">
            <a:spLocks noChangeArrowheads="1"/>
          </p:cNvSpPr>
          <p:nvPr/>
        </p:nvSpPr>
        <p:spPr bwMode="auto">
          <a:xfrm>
            <a:off x="120650" y="271463"/>
            <a:ext cx="4295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从“</a:t>
            </a:r>
            <a:r>
              <a:rPr lang="zh-CN" altLang="en-US" sz="280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”角度称一称</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6" name="Table 15">
            <a:extLst>
              <a:ext uri="{FF2B5EF4-FFF2-40B4-BE49-F238E27FC236}">
                <a16:creationId xmlns:a16="http://schemas.microsoft.com/office/drawing/2014/main" id="{08A487F9-CEA8-A199-A970-EC9C03469756}"/>
              </a:ext>
            </a:extLst>
          </p:cNvPr>
          <p:cNvGraphicFramePr>
            <a:graphicFrameLocks noGrp="1"/>
          </p:cNvGraphicFramePr>
          <p:nvPr/>
        </p:nvGraphicFramePr>
        <p:xfrm>
          <a:off x="1660525" y="1397000"/>
          <a:ext cx="2900363" cy="1849439"/>
        </p:xfrm>
        <a:graphic>
          <a:graphicData uri="http://schemas.openxmlformats.org/drawingml/2006/table">
            <a:tbl>
              <a:tblPr firstRow="1" bandRow="1">
                <a:tableStyleId>{5940675A-B579-460E-94D1-54222C63F5DA}</a:tableStyleId>
              </a:tblPr>
              <a:tblGrid>
                <a:gridCol w="499690">
                  <a:extLst>
                    <a:ext uri="{9D8B030D-6E8A-4147-A177-3AD203B41FA5}">
                      <a16:colId xmlns:a16="http://schemas.microsoft.com/office/drawing/2014/main" val="20000"/>
                    </a:ext>
                  </a:extLst>
                </a:gridCol>
                <a:gridCol w="714338">
                  <a:extLst>
                    <a:ext uri="{9D8B030D-6E8A-4147-A177-3AD203B41FA5}">
                      <a16:colId xmlns:a16="http://schemas.microsoft.com/office/drawing/2014/main" val="20001"/>
                    </a:ext>
                  </a:extLst>
                </a:gridCol>
                <a:gridCol w="721991">
                  <a:extLst>
                    <a:ext uri="{9D8B030D-6E8A-4147-A177-3AD203B41FA5}">
                      <a16:colId xmlns:a16="http://schemas.microsoft.com/office/drawing/2014/main" val="20002"/>
                    </a:ext>
                  </a:extLst>
                </a:gridCol>
                <a:gridCol w="964344">
                  <a:extLst>
                    <a:ext uri="{9D8B030D-6E8A-4147-A177-3AD203B41FA5}">
                      <a16:colId xmlns:a16="http://schemas.microsoft.com/office/drawing/2014/main" val="20003"/>
                    </a:ext>
                  </a:extLst>
                </a:gridCol>
              </a:tblGrid>
              <a:tr h="37090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2" marR="91452" marT="45728" marB="45728"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2" marR="91452" marT="45728" marB="45728"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真假币</a:t>
                      </a:r>
                    </a:p>
                  </a:txBody>
                  <a:tcPr marL="91452" marR="91452" marT="45728" marB="45728" anchor="ctr"/>
                </a:tc>
                <a:extLst>
                  <a:ext uri="{0D108BD9-81ED-4DB2-BD59-A6C34878D82A}">
                    <a16:rowId xmlns:a16="http://schemas.microsoft.com/office/drawing/2014/main" val="10000"/>
                  </a:ext>
                </a:extLst>
              </a:tr>
              <a:tr h="37090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extLst>
                  <a:ext uri="{0D108BD9-81ED-4DB2-BD59-A6C34878D82A}">
                    <a16:rowId xmlns:a16="http://schemas.microsoft.com/office/drawing/2014/main" val="10001"/>
                  </a:ext>
                </a:extLst>
              </a:tr>
              <a:tr h="37090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extLst>
                  <a:ext uri="{0D108BD9-81ED-4DB2-BD59-A6C34878D82A}">
                    <a16:rowId xmlns:a16="http://schemas.microsoft.com/office/drawing/2014/main" val="10002"/>
                  </a:ext>
                </a:extLst>
              </a:tr>
              <a:tr h="37090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extLst>
                  <a:ext uri="{0D108BD9-81ED-4DB2-BD59-A6C34878D82A}">
                    <a16:rowId xmlns:a16="http://schemas.microsoft.com/office/drawing/2014/main" val="10003"/>
                  </a:ext>
                </a:extLst>
              </a:tr>
              <a:tr h="365823">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2" marR="91452" marT="45728" marB="4572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28" marB="45728" anchor="ctr"/>
                </a:tc>
                <a:extLst>
                  <a:ext uri="{0D108BD9-81ED-4DB2-BD59-A6C34878D82A}">
                    <a16:rowId xmlns:a16="http://schemas.microsoft.com/office/drawing/2014/main" val="10004"/>
                  </a:ext>
                </a:extLst>
              </a:tr>
            </a:tbl>
          </a:graphicData>
        </a:graphic>
      </p:graphicFrame>
      <p:graphicFrame>
        <p:nvGraphicFramePr>
          <p:cNvPr id="17" name="Table 16">
            <a:extLst>
              <a:ext uri="{FF2B5EF4-FFF2-40B4-BE49-F238E27FC236}">
                <a16:creationId xmlns:a16="http://schemas.microsoft.com/office/drawing/2014/main" id="{00FDDD10-69DA-BFC6-89C8-6EE24B45F710}"/>
              </a:ext>
            </a:extLst>
          </p:cNvPr>
          <p:cNvGraphicFramePr>
            <a:graphicFrameLocks noGrp="1"/>
          </p:cNvGraphicFramePr>
          <p:nvPr/>
        </p:nvGraphicFramePr>
        <p:xfrm>
          <a:off x="4851400" y="1401763"/>
          <a:ext cx="2900363" cy="795337"/>
        </p:xfrm>
        <a:graphic>
          <a:graphicData uri="http://schemas.openxmlformats.org/drawingml/2006/table">
            <a:tbl>
              <a:tblPr firstRow="1" bandRow="1">
                <a:tableStyleId>{5940675A-B579-460E-94D1-54222C63F5DA}</a:tableStyleId>
              </a:tblPr>
              <a:tblGrid>
                <a:gridCol w="499690">
                  <a:extLst>
                    <a:ext uri="{9D8B030D-6E8A-4147-A177-3AD203B41FA5}">
                      <a16:colId xmlns:a16="http://schemas.microsoft.com/office/drawing/2014/main" val="20000"/>
                    </a:ext>
                  </a:extLst>
                </a:gridCol>
                <a:gridCol w="714338">
                  <a:extLst>
                    <a:ext uri="{9D8B030D-6E8A-4147-A177-3AD203B41FA5}">
                      <a16:colId xmlns:a16="http://schemas.microsoft.com/office/drawing/2014/main" val="20001"/>
                    </a:ext>
                  </a:extLst>
                </a:gridCol>
                <a:gridCol w="721991">
                  <a:extLst>
                    <a:ext uri="{9D8B030D-6E8A-4147-A177-3AD203B41FA5}">
                      <a16:colId xmlns:a16="http://schemas.microsoft.com/office/drawing/2014/main" val="20002"/>
                    </a:ext>
                  </a:extLst>
                </a:gridCol>
                <a:gridCol w="964344">
                  <a:extLst>
                    <a:ext uri="{9D8B030D-6E8A-4147-A177-3AD203B41FA5}">
                      <a16:colId xmlns:a16="http://schemas.microsoft.com/office/drawing/2014/main" val="20003"/>
                    </a:ext>
                  </a:extLst>
                </a:gridCol>
              </a:tblGrid>
              <a:tr h="371298">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76" marB="45776"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2" marR="91452" marT="45776" marB="45776"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2" marR="91452" marT="45776" marB="45776"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真假币</a:t>
                      </a:r>
                    </a:p>
                  </a:txBody>
                  <a:tcPr marL="91452" marR="91452" marT="45776" marB="45776" anchor="ctr"/>
                </a:tc>
                <a:extLst>
                  <a:ext uri="{0D108BD9-81ED-4DB2-BD59-A6C34878D82A}">
                    <a16:rowId xmlns:a16="http://schemas.microsoft.com/office/drawing/2014/main" val="10000"/>
                  </a:ext>
                </a:extLst>
              </a:tr>
              <a:tr h="424039">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76" marB="45776"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76" marB="45776"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2" marR="91452" marT="45776" marB="45776"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2" marR="91452" marT="45776" marB="45776" anchor="ctr"/>
                </a:tc>
                <a:extLst>
                  <a:ext uri="{0D108BD9-81ED-4DB2-BD59-A6C34878D82A}">
                    <a16:rowId xmlns:a16="http://schemas.microsoft.com/office/drawing/2014/main" val="10001"/>
                  </a:ext>
                </a:extLst>
              </a:tr>
            </a:tbl>
          </a:graphicData>
        </a:graphic>
      </p:graphicFrame>
      <p:sp>
        <p:nvSpPr>
          <p:cNvPr id="70750" name="标题 1">
            <a:extLst>
              <a:ext uri="{FF2B5EF4-FFF2-40B4-BE49-F238E27FC236}">
                <a16:creationId xmlns:a16="http://schemas.microsoft.com/office/drawing/2014/main" id="{80821D39-BF40-E073-85C4-4790767490D3}"/>
              </a:ext>
            </a:extLst>
          </p:cNvPr>
          <p:cNvSpPr txBox="1">
            <a:spLocks noChangeArrowheads="1"/>
          </p:cNvSpPr>
          <p:nvPr/>
        </p:nvSpPr>
        <p:spPr bwMode="auto">
          <a:xfrm>
            <a:off x="10404475" y="26988"/>
            <a:ext cx="17383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400" i="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0.97095</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Arrow: Down 18">
            <a:extLst>
              <a:ext uri="{FF2B5EF4-FFF2-40B4-BE49-F238E27FC236}">
                <a16:creationId xmlns:a16="http://schemas.microsoft.com/office/drawing/2014/main" id="{AE87A299-AD7C-CDB7-C479-E529FA3935C2}"/>
              </a:ext>
            </a:extLst>
          </p:cNvPr>
          <p:cNvSpPr/>
          <p:nvPr/>
        </p:nvSpPr>
        <p:spPr>
          <a:xfrm rot="18445076">
            <a:off x="4979194" y="881857"/>
            <a:ext cx="187325" cy="5667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Arrow: Down 19">
            <a:extLst>
              <a:ext uri="{FF2B5EF4-FFF2-40B4-BE49-F238E27FC236}">
                <a16:creationId xmlns:a16="http://schemas.microsoft.com/office/drawing/2014/main" id="{DC74FC75-6240-502A-E9D9-DEA2681DF0EA}"/>
              </a:ext>
            </a:extLst>
          </p:cNvPr>
          <p:cNvSpPr/>
          <p:nvPr/>
        </p:nvSpPr>
        <p:spPr>
          <a:xfrm rot="2642424">
            <a:off x="4071938" y="877888"/>
            <a:ext cx="187325" cy="5683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TextBox 20">
            <a:extLst>
              <a:ext uri="{FF2B5EF4-FFF2-40B4-BE49-F238E27FC236}">
                <a16:creationId xmlns:a16="http://schemas.microsoft.com/office/drawing/2014/main" id="{27774F45-B28A-A885-9672-04E3A5A90272}"/>
              </a:ext>
            </a:extLst>
          </p:cNvPr>
          <p:cNvSpPr txBox="1">
            <a:spLocks noChangeArrowheads="1"/>
          </p:cNvSpPr>
          <p:nvPr/>
        </p:nvSpPr>
        <p:spPr bwMode="auto">
          <a:xfrm>
            <a:off x="5106988" y="917575"/>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b="1">
                <a:latin typeface="微软雅黑" panose="020B0503020204020204" pitchFamily="34" charset="-122"/>
                <a:ea typeface="微软雅黑" panose="020B0503020204020204" pitchFamily="34" charset="-122"/>
              </a:rPr>
              <a:t>大小 </a:t>
            </a:r>
            <a:r>
              <a:rPr lang="en-US" altLang="zh-CN" sz="1600" b="1">
                <a:latin typeface="微软雅黑" panose="020B0503020204020204" pitchFamily="34" charset="-122"/>
                <a:ea typeface="微软雅黑" panose="020B0503020204020204" pitchFamily="34" charset="-122"/>
              </a:rPr>
              <a:t>=  B</a:t>
            </a:r>
            <a:endParaRPr lang="zh-CN" altLang="en-US" sz="1600" b="1"/>
          </a:p>
        </p:txBody>
      </p:sp>
      <p:sp>
        <p:nvSpPr>
          <p:cNvPr id="22" name="TextBox 21">
            <a:extLst>
              <a:ext uri="{FF2B5EF4-FFF2-40B4-BE49-F238E27FC236}">
                <a16:creationId xmlns:a16="http://schemas.microsoft.com/office/drawing/2014/main" id="{214B9367-9948-74E6-12B4-9E8B67A25C0D}"/>
              </a:ext>
            </a:extLst>
          </p:cNvPr>
          <p:cNvSpPr txBox="1">
            <a:spLocks noChangeArrowheads="1"/>
          </p:cNvSpPr>
          <p:nvPr/>
        </p:nvSpPr>
        <p:spPr bwMode="auto">
          <a:xfrm>
            <a:off x="3079750" y="903288"/>
            <a:ext cx="1144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b="1">
                <a:latin typeface="微软雅黑" panose="020B0503020204020204" pitchFamily="34" charset="-122"/>
                <a:ea typeface="微软雅黑" panose="020B0503020204020204" pitchFamily="34" charset="-122"/>
              </a:rPr>
              <a:t>大小 </a:t>
            </a:r>
            <a:r>
              <a:rPr lang="en-US" altLang="zh-CN" sz="1600" b="1">
                <a:latin typeface="微软雅黑" panose="020B0503020204020204" pitchFamily="34" charset="-122"/>
                <a:ea typeface="微软雅黑" panose="020B0503020204020204" pitchFamily="34" charset="-122"/>
              </a:rPr>
              <a:t>=  A</a:t>
            </a:r>
            <a:endParaRPr lang="zh-CN" altLang="en-US" sz="1600" b="1"/>
          </a:p>
        </p:txBody>
      </p:sp>
      <p:sp>
        <p:nvSpPr>
          <p:cNvPr id="23" name="标题 1">
            <a:extLst>
              <a:ext uri="{FF2B5EF4-FFF2-40B4-BE49-F238E27FC236}">
                <a16:creationId xmlns:a16="http://schemas.microsoft.com/office/drawing/2014/main" id="{2D1E5737-F1CF-904D-36A0-878743AB570F}"/>
              </a:ext>
            </a:extLst>
          </p:cNvPr>
          <p:cNvSpPr txBox="1">
            <a:spLocks noChangeArrowheads="1"/>
          </p:cNvSpPr>
          <p:nvPr/>
        </p:nvSpPr>
        <p:spPr bwMode="auto">
          <a:xfrm>
            <a:off x="1004888" y="3449638"/>
            <a:ext cx="4732337" cy="695325"/>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A</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-3/4*log</a:t>
            </a:r>
            <a:r>
              <a:rPr lang="en-US" altLang="zh-CN" sz="18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(3/4) -1/4*log</a:t>
            </a:r>
            <a:r>
              <a:rPr lang="en-US" altLang="zh-CN" sz="18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(1/4)</a:t>
            </a:r>
          </a:p>
          <a:p>
            <a:pPr eaLnBrk="1" hangingPunct="1">
              <a:lnSpc>
                <a:spcPct val="90000"/>
              </a:lnSpc>
              <a:spcBef>
                <a:spcPct val="0"/>
              </a:spcBef>
              <a:buFontTx/>
              <a:buNone/>
            </a:pP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 0.81123</a:t>
            </a:r>
            <a:endParaRPr lang="zh-CN" altLang="en-US" sz="1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标题 1">
            <a:extLst>
              <a:ext uri="{FF2B5EF4-FFF2-40B4-BE49-F238E27FC236}">
                <a16:creationId xmlns:a16="http://schemas.microsoft.com/office/drawing/2014/main" id="{9613ACAD-9C1E-AA68-E4BB-E0EAC0268489}"/>
              </a:ext>
            </a:extLst>
          </p:cNvPr>
          <p:cNvSpPr txBox="1">
            <a:spLocks noChangeArrowheads="1"/>
          </p:cNvSpPr>
          <p:nvPr/>
        </p:nvSpPr>
        <p:spPr bwMode="auto">
          <a:xfrm>
            <a:off x="4760913" y="2482850"/>
            <a:ext cx="3686175" cy="447675"/>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 -1/1*log</a:t>
            </a:r>
            <a:r>
              <a:rPr lang="en-US" altLang="zh-CN" sz="18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(1/1)=0 </a:t>
            </a:r>
          </a:p>
        </p:txBody>
      </p:sp>
      <p:sp>
        <p:nvSpPr>
          <p:cNvPr id="25" name="Arrow: Down 24">
            <a:extLst>
              <a:ext uri="{FF2B5EF4-FFF2-40B4-BE49-F238E27FC236}">
                <a16:creationId xmlns:a16="http://schemas.microsoft.com/office/drawing/2014/main" id="{EE68C247-90C7-A7BE-BE06-E90A38F02B40}"/>
              </a:ext>
            </a:extLst>
          </p:cNvPr>
          <p:cNvSpPr/>
          <p:nvPr/>
        </p:nvSpPr>
        <p:spPr>
          <a:xfrm rot="2933943">
            <a:off x="3853656" y="3239294"/>
            <a:ext cx="149225" cy="2365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Arrow: Down 27">
            <a:extLst>
              <a:ext uri="{FF2B5EF4-FFF2-40B4-BE49-F238E27FC236}">
                <a16:creationId xmlns:a16="http://schemas.microsoft.com/office/drawing/2014/main" id="{233404F6-5D62-B9A3-9928-AB9AEEE9CA25}"/>
              </a:ext>
            </a:extLst>
          </p:cNvPr>
          <p:cNvSpPr/>
          <p:nvPr/>
        </p:nvSpPr>
        <p:spPr>
          <a:xfrm>
            <a:off x="7056438" y="2230438"/>
            <a:ext cx="185737" cy="2428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标题 1">
            <a:extLst>
              <a:ext uri="{FF2B5EF4-FFF2-40B4-BE49-F238E27FC236}">
                <a16:creationId xmlns:a16="http://schemas.microsoft.com/office/drawing/2014/main" id="{D184FBD5-1B96-13D6-9E7D-A9A91A87C9BC}"/>
              </a:ext>
            </a:extLst>
          </p:cNvPr>
          <p:cNvSpPr txBox="1">
            <a:spLocks noChangeArrowheads="1"/>
          </p:cNvSpPr>
          <p:nvPr/>
        </p:nvSpPr>
        <p:spPr bwMode="auto">
          <a:xfrm>
            <a:off x="6731000" y="3246438"/>
            <a:ext cx="5411788" cy="695325"/>
          </a:xfrm>
          <a:prstGeom prst="rect">
            <a:avLst/>
          </a:prstGeom>
          <a:solidFill>
            <a:srgbClr val="0000CC"/>
          </a:solidFill>
          <a:ln w="9525">
            <a:solidFill>
              <a:srgbClr val="0000CC"/>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4/5*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1/5*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0.64902</a:t>
            </a:r>
          </a:p>
        </p:txBody>
      </p:sp>
      <p:sp>
        <p:nvSpPr>
          <p:cNvPr id="31" name="TextBox 30">
            <a:extLst>
              <a:ext uri="{FF2B5EF4-FFF2-40B4-BE49-F238E27FC236}">
                <a16:creationId xmlns:a16="http://schemas.microsoft.com/office/drawing/2014/main" id="{7B6537F2-4241-DEAB-1EE9-2FB4509986ED}"/>
              </a:ext>
            </a:extLst>
          </p:cNvPr>
          <p:cNvSpPr txBox="1">
            <a:spLocks noChangeArrowheads="1"/>
          </p:cNvSpPr>
          <p:nvPr/>
        </p:nvSpPr>
        <p:spPr bwMode="auto">
          <a:xfrm>
            <a:off x="115888" y="4178300"/>
            <a:ext cx="42957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从“</a:t>
            </a:r>
            <a:r>
              <a:rPr lang="zh-CN" altLang="en-US" sz="280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”角度称一称</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Arrow: Down 31">
            <a:extLst>
              <a:ext uri="{FF2B5EF4-FFF2-40B4-BE49-F238E27FC236}">
                <a16:creationId xmlns:a16="http://schemas.microsoft.com/office/drawing/2014/main" id="{A1E93FCE-C200-A113-532E-F5803B1BCC46}"/>
              </a:ext>
            </a:extLst>
          </p:cNvPr>
          <p:cNvSpPr/>
          <p:nvPr/>
        </p:nvSpPr>
        <p:spPr>
          <a:xfrm rot="18445076">
            <a:off x="4183063" y="4549775"/>
            <a:ext cx="187325" cy="5683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Arrow: Down 32">
            <a:extLst>
              <a:ext uri="{FF2B5EF4-FFF2-40B4-BE49-F238E27FC236}">
                <a16:creationId xmlns:a16="http://schemas.microsoft.com/office/drawing/2014/main" id="{475AD0D2-6262-CE8D-EA6A-09A8F5C3E652}"/>
              </a:ext>
            </a:extLst>
          </p:cNvPr>
          <p:cNvSpPr/>
          <p:nvPr/>
        </p:nvSpPr>
        <p:spPr>
          <a:xfrm rot="2642424">
            <a:off x="3260725" y="4679950"/>
            <a:ext cx="187325" cy="5683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TextBox 33">
            <a:extLst>
              <a:ext uri="{FF2B5EF4-FFF2-40B4-BE49-F238E27FC236}">
                <a16:creationId xmlns:a16="http://schemas.microsoft.com/office/drawing/2014/main" id="{CADFA003-DC27-7788-DAE1-9FA66E6ED373}"/>
              </a:ext>
            </a:extLst>
          </p:cNvPr>
          <p:cNvSpPr txBox="1">
            <a:spLocks noChangeArrowheads="1"/>
          </p:cNvSpPr>
          <p:nvPr/>
        </p:nvSpPr>
        <p:spPr bwMode="auto">
          <a:xfrm>
            <a:off x="4310063" y="4702175"/>
            <a:ext cx="1144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b="1">
                <a:latin typeface="微软雅黑" panose="020B0503020204020204" pitchFamily="34" charset="-122"/>
                <a:ea typeface="微软雅黑" panose="020B0503020204020204" pitchFamily="34" charset="-122"/>
              </a:rPr>
              <a:t>质地 </a:t>
            </a:r>
            <a:r>
              <a:rPr lang="en-US" altLang="zh-CN" sz="1600" b="1">
                <a:latin typeface="微软雅黑" panose="020B0503020204020204" pitchFamily="34" charset="-122"/>
                <a:ea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rPr>
              <a:t>差</a:t>
            </a:r>
            <a:endParaRPr lang="zh-CN" altLang="en-US" sz="1600" b="1"/>
          </a:p>
        </p:txBody>
      </p:sp>
      <p:sp>
        <p:nvSpPr>
          <p:cNvPr id="35" name="TextBox 34">
            <a:extLst>
              <a:ext uri="{FF2B5EF4-FFF2-40B4-BE49-F238E27FC236}">
                <a16:creationId xmlns:a16="http://schemas.microsoft.com/office/drawing/2014/main" id="{447CE62E-4396-E54C-70CF-416F0C36C809}"/>
              </a:ext>
            </a:extLst>
          </p:cNvPr>
          <p:cNvSpPr txBox="1">
            <a:spLocks noChangeArrowheads="1"/>
          </p:cNvSpPr>
          <p:nvPr/>
        </p:nvSpPr>
        <p:spPr bwMode="auto">
          <a:xfrm>
            <a:off x="2282825" y="4702175"/>
            <a:ext cx="1144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b="1">
                <a:latin typeface="微软雅黑" panose="020B0503020204020204" pitchFamily="34" charset="-122"/>
                <a:ea typeface="微软雅黑" panose="020B0503020204020204" pitchFamily="34" charset="-122"/>
              </a:rPr>
              <a:t>质地 </a:t>
            </a:r>
            <a:r>
              <a:rPr lang="en-US" altLang="zh-CN" sz="1600" b="1">
                <a:latin typeface="微软雅黑" panose="020B0503020204020204" pitchFamily="34" charset="-122"/>
                <a:ea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rPr>
              <a:t>好</a:t>
            </a:r>
            <a:endParaRPr lang="zh-CN" altLang="en-US" sz="1600" b="1"/>
          </a:p>
        </p:txBody>
      </p:sp>
      <p:graphicFrame>
        <p:nvGraphicFramePr>
          <p:cNvPr id="37" name="Table 36">
            <a:extLst>
              <a:ext uri="{FF2B5EF4-FFF2-40B4-BE49-F238E27FC236}">
                <a16:creationId xmlns:a16="http://schemas.microsoft.com/office/drawing/2014/main" id="{9400B26A-00E6-A2EE-879C-86614B3D3196}"/>
              </a:ext>
            </a:extLst>
          </p:cNvPr>
          <p:cNvGraphicFramePr>
            <a:graphicFrameLocks noGrp="1"/>
          </p:cNvGraphicFramePr>
          <p:nvPr/>
        </p:nvGraphicFramePr>
        <p:xfrm>
          <a:off x="706438" y="5189538"/>
          <a:ext cx="2720974" cy="1112838"/>
        </p:xfrm>
        <a:graphic>
          <a:graphicData uri="http://schemas.openxmlformats.org/drawingml/2006/table">
            <a:tbl>
              <a:tblPr firstRow="1" bandRow="1">
                <a:tableStyleId>{5940675A-B579-460E-94D1-54222C63F5DA}</a:tableStyleId>
              </a:tblPr>
              <a:tblGrid>
                <a:gridCol w="495391">
                  <a:extLst>
                    <a:ext uri="{9D8B030D-6E8A-4147-A177-3AD203B41FA5}">
                      <a16:colId xmlns:a16="http://schemas.microsoft.com/office/drawing/2014/main" val="20000"/>
                    </a:ext>
                  </a:extLst>
                </a:gridCol>
                <a:gridCol w="647819">
                  <a:extLst>
                    <a:ext uri="{9D8B030D-6E8A-4147-A177-3AD203B41FA5}">
                      <a16:colId xmlns:a16="http://schemas.microsoft.com/office/drawing/2014/main" val="20001"/>
                    </a:ext>
                  </a:extLst>
                </a:gridCol>
                <a:gridCol w="663196">
                  <a:extLst>
                    <a:ext uri="{9D8B030D-6E8A-4147-A177-3AD203B41FA5}">
                      <a16:colId xmlns:a16="http://schemas.microsoft.com/office/drawing/2014/main" val="20002"/>
                    </a:ext>
                  </a:extLst>
                </a:gridCol>
                <a:gridCol w="914568">
                  <a:extLst>
                    <a:ext uri="{9D8B030D-6E8A-4147-A177-3AD203B41FA5}">
                      <a16:colId xmlns:a16="http://schemas.microsoft.com/office/drawing/2014/main" val="20003"/>
                    </a:ext>
                  </a:extLst>
                </a:gridCol>
              </a:tblGrid>
              <a:tr h="370946">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7" marR="91457" marT="45733" marB="45733"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7" marR="91457" marT="45733" marB="45733"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真假币</a:t>
                      </a:r>
                    </a:p>
                  </a:txBody>
                  <a:tcPr marL="91457" marR="91457" marT="45733" marB="45733" anchor="ctr"/>
                </a:tc>
                <a:extLst>
                  <a:ext uri="{0D108BD9-81ED-4DB2-BD59-A6C34878D82A}">
                    <a16:rowId xmlns:a16="http://schemas.microsoft.com/office/drawing/2014/main" val="10000"/>
                  </a:ext>
                </a:extLst>
              </a:tr>
              <a:tr h="370946">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7" marR="91457" marT="45733" marB="4573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extLst>
                  <a:ext uri="{0D108BD9-81ED-4DB2-BD59-A6C34878D82A}">
                    <a16:rowId xmlns:a16="http://schemas.microsoft.com/office/drawing/2014/main" val="10001"/>
                  </a:ext>
                </a:extLst>
              </a:tr>
              <a:tr h="370946">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7" marR="91457" marT="45733" marB="4573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marT="45733" marB="45733" anchor="ctr"/>
                </a:tc>
                <a:extLst>
                  <a:ext uri="{0D108BD9-81ED-4DB2-BD59-A6C34878D82A}">
                    <a16:rowId xmlns:a16="http://schemas.microsoft.com/office/drawing/2014/main" val="10002"/>
                  </a:ext>
                </a:extLst>
              </a:tr>
            </a:tbl>
          </a:graphicData>
        </a:graphic>
      </p:graphicFrame>
      <p:graphicFrame>
        <p:nvGraphicFramePr>
          <p:cNvPr id="38" name="Table 37">
            <a:extLst>
              <a:ext uri="{FF2B5EF4-FFF2-40B4-BE49-F238E27FC236}">
                <a16:creationId xmlns:a16="http://schemas.microsoft.com/office/drawing/2014/main" id="{EF6ACBF1-C04D-3EBB-219C-51EC7109F573}"/>
              </a:ext>
            </a:extLst>
          </p:cNvPr>
          <p:cNvGraphicFramePr>
            <a:graphicFrameLocks noGrp="1"/>
          </p:cNvGraphicFramePr>
          <p:nvPr/>
        </p:nvGraphicFramePr>
        <p:xfrm>
          <a:off x="3721100" y="5024438"/>
          <a:ext cx="2720974" cy="1473200"/>
        </p:xfrm>
        <a:graphic>
          <a:graphicData uri="http://schemas.openxmlformats.org/drawingml/2006/table">
            <a:tbl>
              <a:tblPr firstRow="1" bandRow="1">
                <a:tableStyleId>{5940675A-B579-460E-94D1-54222C63F5DA}</a:tableStyleId>
              </a:tblPr>
              <a:tblGrid>
                <a:gridCol w="495391">
                  <a:extLst>
                    <a:ext uri="{9D8B030D-6E8A-4147-A177-3AD203B41FA5}">
                      <a16:colId xmlns:a16="http://schemas.microsoft.com/office/drawing/2014/main" val="20000"/>
                    </a:ext>
                  </a:extLst>
                </a:gridCol>
                <a:gridCol w="647819">
                  <a:extLst>
                    <a:ext uri="{9D8B030D-6E8A-4147-A177-3AD203B41FA5}">
                      <a16:colId xmlns:a16="http://schemas.microsoft.com/office/drawing/2014/main" val="20001"/>
                    </a:ext>
                  </a:extLst>
                </a:gridCol>
                <a:gridCol w="663196">
                  <a:extLst>
                    <a:ext uri="{9D8B030D-6E8A-4147-A177-3AD203B41FA5}">
                      <a16:colId xmlns:a16="http://schemas.microsoft.com/office/drawing/2014/main" val="20002"/>
                    </a:ext>
                  </a:extLst>
                </a:gridCol>
                <a:gridCol w="914568">
                  <a:extLst>
                    <a:ext uri="{9D8B030D-6E8A-4147-A177-3AD203B41FA5}">
                      <a16:colId xmlns:a16="http://schemas.microsoft.com/office/drawing/2014/main" val="20003"/>
                    </a:ext>
                  </a:extLst>
                </a:gridCol>
              </a:tblGrid>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zh-CN" altLang="en-US"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7" marR="91457" anchor="ctr"/>
                </a:tc>
                <a:tc>
                  <a:txBody>
                    <a:bodyPr/>
                    <a:lstStyle/>
                    <a:p>
                      <a:pPr algn="ctr"/>
                      <a:r>
                        <a:rPr lang="zh-CN" altLang="en-US"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7" marR="91457" anchor="ctr"/>
                </a:tc>
                <a:tc>
                  <a:txBody>
                    <a:bodyPr/>
                    <a:lstStyle/>
                    <a:p>
                      <a:pPr algn="ct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真假币</a:t>
                      </a:r>
                    </a:p>
                  </a:txBody>
                  <a:tcPr marL="91457" marR="91457" anchor="ctr"/>
                </a:tc>
                <a:extLst>
                  <a:ext uri="{0D108BD9-81ED-4DB2-BD59-A6C34878D82A}">
                    <a16:rowId xmlns:a16="http://schemas.microsoft.com/office/drawing/2014/main" val="10000"/>
                  </a:ext>
                </a:extLst>
              </a:tr>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extLst>
                  <a:ext uri="{0D108BD9-81ED-4DB2-BD59-A6C34878D82A}">
                    <a16:rowId xmlns:a16="http://schemas.microsoft.com/office/drawing/2014/main" val="10001"/>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extLst>
                  <a:ext uri="{0D108BD9-81ED-4DB2-BD59-A6C34878D82A}">
                    <a16:rowId xmlns:a16="http://schemas.microsoft.com/office/drawing/2014/main" val="10002"/>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7" marR="91457"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57" marR="91457" anchor="ctr"/>
                </a:tc>
                <a:extLst>
                  <a:ext uri="{0D108BD9-81ED-4DB2-BD59-A6C34878D82A}">
                    <a16:rowId xmlns:a16="http://schemas.microsoft.com/office/drawing/2014/main" val="10003"/>
                  </a:ext>
                </a:extLst>
              </a:tr>
            </a:tbl>
          </a:graphicData>
        </a:graphic>
      </p:graphicFrame>
      <p:sp>
        <p:nvSpPr>
          <p:cNvPr id="40" name="标题 1">
            <a:extLst>
              <a:ext uri="{FF2B5EF4-FFF2-40B4-BE49-F238E27FC236}">
                <a16:creationId xmlns:a16="http://schemas.microsoft.com/office/drawing/2014/main" id="{76331DFD-A608-82CE-2E67-4F5D653E40A5}"/>
              </a:ext>
            </a:extLst>
          </p:cNvPr>
          <p:cNvSpPr txBox="1">
            <a:spLocks noChangeArrowheads="1"/>
          </p:cNvSpPr>
          <p:nvPr/>
        </p:nvSpPr>
        <p:spPr bwMode="auto">
          <a:xfrm>
            <a:off x="498475" y="6465888"/>
            <a:ext cx="2366963" cy="392112"/>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质地 </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好</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0</a:t>
            </a:r>
            <a:endParaRPr lang="zh-CN" altLang="en-US" sz="1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标题 1">
            <a:extLst>
              <a:ext uri="{FF2B5EF4-FFF2-40B4-BE49-F238E27FC236}">
                <a16:creationId xmlns:a16="http://schemas.microsoft.com/office/drawing/2014/main" id="{F7A175BE-EEE4-9C2E-1EE2-62399B6D46EF}"/>
              </a:ext>
            </a:extLst>
          </p:cNvPr>
          <p:cNvSpPr txBox="1">
            <a:spLocks noChangeArrowheads="1"/>
          </p:cNvSpPr>
          <p:nvPr/>
        </p:nvSpPr>
        <p:spPr bwMode="auto">
          <a:xfrm>
            <a:off x="3663950" y="6537325"/>
            <a:ext cx="3068638" cy="32067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质地</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差</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 0.92830</a:t>
            </a:r>
          </a:p>
        </p:txBody>
      </p:sp>
      <p:sp>
        <p:nvSpPr>
          <p:cNvPr id="42" name="标题 1">
            <a:extLst>
              <a:ext uri="{FF2B5EF4-FFF2-40B4-BE49-F238E27FC236}">
                <a16:creationId xmlns:a16="http://schemas.microsoft.com/office/drawing/2014/main" id="{1B515CA9-6223-5368-D27E-688C7E39B44C}"/>
              </a:ext>
            </a:extLst>
          </p:cNvPr>
          <p:cNvSpPr txBox="1">
            <a:spLocks noChangeArrowheads="1"/>
          </p:cNvSpPr>
          <p:nvPr/>
        </p:nvSpPr>
        <p:spPr bwMode="auto">
          <a:xfrm>
            <a:off x="6618288" y="5534025"/>
            <a:ext cx="5573712" cy="696913"/>
          </a:xfrm>
          <a:prstGeom prst="rect">
            <a:avLst/>
          </a:prstGeom>
          <a:solidFill>
            <a:srgbClr val="00B050"/>
          </a:solidFill>
          <a:ln w="9525">
            <a:solidFill>
              <a:srgbClr val="00B050"/>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质地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好</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3/5*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差</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0.55098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p:bldP spid="22" grpId="0"/>
      <p:bldP spid="23" grpId="0" animBg="1"/>
      <p:bldP spid="24" grpId="0" animBg="1"/>
      <p:bldP spid="25" grpId="0" animBg="1"/>
      <p:bldP spid="28" grpId="0" animBg="1"/>
      <p:bldP spid="29" grpId="0" animBg="1"/>
      <p:bldP spid="31" grpId="0"/>
      <p:bldP spid="32" grpId="0" animBg="1"/>
      <p:bldP spid="33" grpId="0" animBg="1"/>
      <p:bldP spid="34" grpId="0"/>
      <p:bldP spid="35" grpId="0"/>
      <p:bldP spid="40" grpId="0" animBg="1"/>
      <p:bldP spid="41" grpId="0" animBg="1"/>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1">
            <a:extLst>
              <a:ext uri="{FF2B5EF4-FFF2-40B4-BE49-F238E27FC236}">
                <a16:creationId xmlns:a16="http://schemas.microsoft.com/office/drawing/2014/main" id="{146D2DCC-EFB5-4A9C-17BA-CEE7D2A4C692}"/>
              </a:ext>
            </a:extLst>
          </p:cNvPr>
          <p:cNvSpPr txBox="1">
            <a:spLocks noChangeArrowheads="1"/>
          </p:cNvSpPr>
          <p:nvPr/>
        </p:nvSpPr>
        <p:spPr bwMode="auto">
          <a:xfrm>
            <a:off x="1588" y="1200150"/>
            <a:ext cx="6624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从“</a:t>
            </a:r>
            <a:r>
              <a:rPr lang="zh-CN" altLang="en-US" sz="280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”角度称一称后，系统的熵：</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707" name="标题 1">
            <a:extLst>
              <a:ext uri="{FF2B5EF4-FFF2-40B4-BE49-F238E27FC236}">
                <a16:creationId xmlns:a16="http://schemas.microsoft.com/office/drawing/2014/main" id="{30A5FB8E-A6A6-2F61-52C8-BC592846655C}"/>
              </a:ext>
            </a:extLst>
          </p:cNvPr>
          <p:cNvSpPr txBox="1">
            <a:spLocks noChangeArrowheads="1"/>
          </p:cNvSpPr>
          <p:nvPr/>
        </p:nvSpPr>
        <p:spPr bwMode="auto">
          <a:xfrm>
            <a:off x="3382963" y="168275"/>
            <a:ext cx="2584450" cy="412750"/>
          </a:xfrm>
          <a:prstGeom prst="rect">
            <a:avLst/>
          </a:prstGeom>
          <a:solidFill>
            <a:srgbClr val="FF0000"/>
          </a:solidFill>
          <a:ln w="9525">
            <a:solidFill>
              <a:srgbClr val="FF0000"/>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4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0.97095</a:t>
            </a:r>
            <a:endParaRPr lang="zh-CN" alt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708" name="标题 1">
            <a:extLst>
              <a:ext uri="{FF2B5EF4-FFF2-40B4-BE49-F238E27FC236}">
                <a16:creationId xmlns:a16="http://schemas.microsoft.com/office/drawing/2014/main" id="{F87F4F15-5858-76E4-3745-911907DA8A96}"/>
              </a:ext>
            </a:extLst>
          </p:cNvPr>
          <p:cNvSpPr txBox="1">
            <a:spLocks noChangeArrowheads="1"/>
          </p:cNvSpPr>
          <p:nvPr/>
        </p:nvSpPr>
        <p:spPr bwMode="auto">
          <a:xfrm>
            <a:off x="6491288" y="1063625"/>
            <a:ext cx="5400675" cy="695325"/>
          </a:xfrm>
          <a:prstGeom prst="rect">
            <a:avLst/>
          </a:prstGeom>
          <a:solidFill>
            <a:srgbClr val="0000CC"/>
          </a:solidFill>
          <a:ln w="9525">
            <a:solidFill>
              <a:srgbClr val="0000CC"/>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4/5*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1/5*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0.64902</a:t>
            </a:r>
          </a:p>
        </p:txBody>
      </p:sp>
      <p:sp>
        <p:nvSpPr>
          <p:cNvPr id="72709" name="TextBox 30">
            <a:extLst>
              <a:ext uri="{FF2B5EF4-FFF2-40B4-BE49-F238E27FC236}">
                <a16:creationId xmlns:a16="http://schemas.microsoft.com/office/drawing/2014/main" id="{91515A85-53AF-4868-7DBA-EA643336DEF3}"/>
              </a:ext>
            </a:extLst>
          </p:cNvPr>
          <p:cNvSpPr txBox="1">
            <a:spLocks noChangeArrowheads="1"/>
          </p:cNvSpPr>
          <p:nvPr/>
        </p:nvSpPr>
        <p:spPr bwMode="auto">
          <a:xfrm>
            <a:off x="0" y="2354263"/>
            <a:ext cx="6624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从“</a:t>
            </a:r>
            <a:r>
              <a:rPr lang="zh-CN" altLang="en-US" sz="280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”角度称一称后，系统的熵：</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710" name="标题 1">
            <a:extLst>
              <a:ext uri="{FF2B5EF4-FFF2-40B4-BE49-F238E27FC236}">
                <a16:creationId xmlns:a16="http://schemas.microsoft.com/office/drawing/2014/main" id="{A4B23370-A97E-A466-4E41-DA9271C2BB83}"/>
              </a:ext>
            </a:extLst>
          </p:cNvPr>
          <p:cNvSpPr txBox="1">
            <a:spLocks noChangeArrowheads="1"/>
          </p:cNvSpPr>
          <p:nvPr/>
        </p:nvSpPr>
        <p:spPr bwMode="auto">
          <a:xfrm>
            <a:off x="6383338" y="2312988"/>
            <a:ext cx="5689600" cy="696912"/>
          </a:xfrm>
          <a:prstGeom prst="rect">
            <a:avLst/>
          </a:prstGeom>
          <a:solidFill>
            <a:srgbClr val="00B050"/>
          </a:solidFill>
          <a:ln w="9525">
            <a:solidFill>
              <a:srgbClr val="00B050"/>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质地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好</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3/5*</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差</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0.55098</a:t>
            </a:r>
          </a:p>
        </p:txBody>
      </p:sp>
      <p:sp>
        <p:nvSpPr>
          <p:cNvPr id="72711" name="TextBox 2">
            <a:extLst>
              <a:ext uri="{FF2B5EF4-FFF2-40B4-BE49-F238E27FC236}">
                <a16:creationId xmlns:a16="http://schemas.microsoft.com/office/drawing/2014/main" id="{048EE5B1-AE87-C5F5-1B71-BCEF69C1065A}"/>
              </a:ext>
            </a:extLst>
          </p:cNvPr>
          <p:cNvSpPr txBox="1">
            <a:spLocks noChangeArrowheads="1"/>
          </p:cNvSpPr>
          <p:nvPr/>
        </p:nvSpPr>
        <p:spPr bwMode="auto">
          <a:xfrm>
            <a:off x="0" y="85725"/>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系统原来的熵：</a:t>
            </a:r>
            <a:endParaRPr lang="en-US" altLang="zh-CN" sz="28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712" name="TextBox 3">
            <a:extLst>
              <a:ext uri="{FF2B5EF4-FFF2-40B4-BE49-F238E27FC236}">
                <a16:creationId xmlns:a16="http://schemas.microsoft.com/office/drawing/2014/main" id="{D41B221F-9DBF-E087-7FDC-31F668B0EBE8}"/>
              </a:ext>
            </a:extLst>
          </p:cNvPr>
          <p:cNvSpPr txBox="1">
            <a:spLocks noChangeArrowheads="1"/>
          </p:cNvSpPr>
          <p:nvPr/>
        </p:nvSpPr>
        <p:spPr bwMode="auto">
          <a:xfrm>
            <a:off x="15875" y="3176588"/>
            <a:ext cx="121761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371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b="1">
                <a:latin typeface="Times New Roman" panose="02020603050405020304" pitchFamily="18" charset="0"/>
                <a:ea typeface="微软雅黑" panose="020B0503020204020204" pitchFamily="34" charset="-122"/>
                <a:cs typeface="Times New Roman" panose="02020603050405020304" pitchFamily="18" charset="0"/>
              </a:rPr>
              <a:t>选择哪种“称”的方式</a:t>
            </a:r>
            <a:endParaRPr lang="en-US" altLang="zh-CN" sz="2800" b="1">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b="1">
                <a:latin typeface="Times New Roman" panose="02020603050405020304" pitchFamily="18" charset="0"/>
                <a:ea typeface="微软雅黑" panose="020B0503020204020204" pitchFamily="34" charset="-122"/>
                <a:cs typeface="Times New Roman" panose="02020603050405020304" pitchFamily="18" charset="0"/>
              </a:rPr>
              <a:t>贪心策略</a:t>
            </a:r>
            <a:r>
              <a:rPr lang="zh-CN" altLang="en-US">
                <a:latin typeface="Times New Roman" panose="02020603050405020304" pitchFamily="18" charset="0"/>
                <a:ea typeface="微软雅黑" panose="020B0503020204020204" pitchFamily="34" charset="-122"/>
                <a:cs typeface="Times New Roman" panose="02020603050405020304" pitchFamily="18" charset="0"/>
              </a:rPr>
              <a:t>：选择当前使系统的</a:t>
            </a:r>
            <a:r>
              <a:rPr lang="zh-CN" altLang="en-US" u="sng">
                <a:latin typeface="Times New Roman" panose="02020603050405020304" pitchFamily="18" charset="0"/>
                <a:ea typeface="微软雅黑" panose="020B0503020204020204" pitchFamily="34" charset="-122"/>
                <a:cs typeface="Times New Roman" panose="02020603050405020304" pitchFamily="18" charset="0"/>
              </a:rPr>
              <a:t>熵减少</a:t>
            </a:r>
            <a:r>
              <a:rPr lang="zh-CN" altLang="en-US">
                <a:latin typeface="Times New Roman" panose="02020603050405020304" pitchFamily="18" charset="0"/>
                <a:ea typeface="微软雅黑" panose="020B0503020204020204" pitchFamily="34" charset="-122"/>
                <a:cs typeface="Times New Roman" panose="02020603050405020304" pitchFamily="18" charset="0"/>
              </a:rPr>
              <a:t>最多的“称”</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u="sng">
                <a:latin typeface="Times New Roman" panose="02020603050405020304" pitchFamily="18" charset="0"/>
                <a:ea typeface="微软雅黑" panose="020B0503020204020204" pitchFamily="34" charset="-122"/>
                <a:cs typeface="Times New Roman" panose="02020603050405020304" pitchFamily="18" charset="0"/>
              </a:rPr>
              <a:t>信息增益</a:t>
            </a:r>
            <a:r>
              <a:rPr lang="zh-CN" altLang="en-US">
                <a:latin typeface="Times New Roman" panose="02020603050405020304" pitchFamily="18" charset="0"/>
                <a:ea typeface="微软雅黑" panose="020B0503020204020204" pitchFamily="34" charset="-122"/>
                <a:cs typeface="Times New Roman" panose="02020603050405020304" pitchFamily="18" charset="0"/>
              </a:rPr>
              <a:t>：得知</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a:latin typeface="Times New Roman" panose="02020603050405020304" pitchFamily="18" charset="0"/>
                <a:ea typeface="微软雅黑" panose="020B0503020204020204" pitchFamily="34" charset="-122"/>
                <a:cs typeface="Times New Roman" panose="02020603050405020304" pitchFamily="18" charset="0"/>
              </a:rPr>
              <a:t>的信息而使得</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Y</a:t>
            </a:r>
            <a:r>
              <a:rPr lang="zh-CN" altLang="en-US">
                <a:latin typeface="Times New Roman" panose="02020603050405020304" pitchFamily="18" charset="0"/>
                <a:ea typeface="微软雅黑" panose="020B0503020204020204" pitchFamily="34" charset="-122"/>
                <a:cs typeface="Times New Roman" panose="02020603050405020304" pitchFamily="18" charset="0"/>
              </a:rPr>
              <a:t>的信息的熵</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a:latin typeface="Times New Roman" panose="02020603050405020304" pitchFamily="18" charset="0"/>
                <a:ea typeface="微软雅黑" panose="020B0503020204020204" pitchFamily="34" charset="-122"/>
                <a:cs typeface="Times New Roman" panose="02020603050405020304" pitchFamily="18" charset="0"/>
              </a:rPr>
              <a:t>不确定性</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a:latin typeface="Times New Roman" panose="02020603050405020304" pitchFamily="18" charset="0"/>
                <a:ea typeface="微软雅黑" panose="020B0503020204020204" pitchFamily="34" charset="-122"/>
                <a:cs typeface="Times New Roman" panose="02020603050405020304" pitchFamily="18" charset="0"/>
              </a:rPr>
              <a:t>减少的程度，即</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p>
          <a:p>
            <a:pPr lvl="1">
              <a:spcBef>
                <a:spcPct val="0"/>
              </a:spcBef>
              <a:buFont typeface="Wingdings" panose="05000000000000000000" pitchFamily="2" charset="2"/>
              <a:buChar char="n"/>
            </a:pPr>
            <a:r>
              <a:rPr lang="zh-CN" altLang="en-US">
                <a:latin typeface="Times New Roman" panose="02020603050405020304" pitchFamily="18" charset="0"/>
                <a:ea typeface="微软雅黑" panose="020B0503020204020204" pitchFamily="34" charset="-122"/>
                <a:cs typeface="Times New Roman" panose="02020603050405020304" pitchFamily="18" charset="0"/>
              </a:rPr>
              <a:t>更加信息增益的大小来确定选择哪个</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a:latin typeface="Times New Roman" panose="02020603050405020304" pitchFamily="18" charset="0"/>
                <a:ea typeface="微软雅黑" panose="020B0503020204020204" pitchFamily="34" charset="-122"/>
                <a:cs typeface="Times New Roman" panose="02020603050405020304" pitchFamily="18" charset="0"/>
              </a:rPr>
              <a:t>此例中，</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lvl="2">
              <a:spcBef>
                <a:spcPct val="0"/>
              </a:spcBef>
            </a:pPr>
            <a:r>
              <a:rPr lang="zh-CN" altLang="en-US">
                <a:latin typeface="Times New Roman" panose="02020603050405020304" pitchFamily="18" charset="0"/>
                <a:ea typeface="微软雅黑" panose="020B0503020204020204" pitchFamily="34" charset="-122"/>
                <a:cs typeface="Times New Roman" panose="02020603050405020304" pitchFamily="18" charset="0"/>
              </a:rPr>
              <a:t>“</a:t>
            </a:r>
            <a:r>
              <a:rPr lang="zh-CN" altLang="en-US">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r>
              <a:rPr lang="zh-CN" altLang="en-US">
                <a:latin typeface="Times New Roman" panose="02020603050405020304" pitchFamily="18" charset="0"/>
                <a:ea typeface="微软雅黑" panose="020B0503020204020204" pitchFamily="34" charset="-122"/>
                <a:cs typeface="Times New Roman" panose="02020603050405020304" pitchFamily="18" charset="0"/>
              </a:rPr>
              <a:t>”的信息增益 </a:t>
            </a:r>
            <a:r>
              <a:rPr lang="en-US" altLang="zh-CN">
                <a:latin typeface="Times New Roman" panose="02020603050405020304" pitchFamily="18" charset="0"/>
                <a:ea typeface="微软雅黑" panose="020B0503020204020204" pitchFamily="34" charset="-122"/>
                <a:cs typeface="Times New Roman" panose="02020603050405020304" pitchFamily="18" charset="0"/>
              </a:rPr>
              <a:t>= 0.97095 – 0.64902 = 0.32193</a:t>
            </a:r>
          </a:p>
          <a:p>
            <a:pPr lvl="2">
              <a:spcBef>
                <a:spcPct val="0"/>
              </a:spcBef>
            </a:pPr>
            <a:r>
              <a:rPr lang="zh-CN" altLang="en-US">
                <a:latin typeface="Times New Roman" panose="02020603050405020304" pitchFamily="18" charset="0"/>
                <a:ea typeface="微软雅黑" panose="020B0503020204020204" pitchFamily="34" charset="-122"/>
                <a:cs typeface="Times New Roman" panose="02020603050405020304" pitchFamily="18" charset="0"/>
              </a:rPr>
              <a:t>“</a:t>
            </a:r>
            <a:r>
              <a:rPr lang="zh-CN" altLang="en-US">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r>
              <a:rPr lang="zh-CN" altLang="en-US">
                <a:latin typeface="Times New Roman" panose="02020603050405020304" pitchFamily="18" charset="0"/>
                <a:ea typeface="微软雅黑" panose="020B0503020204020204" pitchFamily="34" charset="-122"/>
                <a:cs typeface="Times New Roman" panose="02020603050405020304" pitchFamily="18" charset="0"/>
              </a:rPr>
              <a:t>”的信息增益</a:t>
            </a:r>
            <a:r>
              <a:rPr lang="en-US" altLang="zh-CN">
                <a:latin typeface="Times New Roman" panose="02020603050405020304" pitchFamily="18" charset="0"/>
                <a:ea typeface="微软雅黑" panose="020B0503020204020204" pitchFamily="34" charset="-122"/>
                <a:cs typeface="Times New Roman" panose="02020603050405020304" pitchFamily="18" charset="0"/>
              </a:rPr>
              <a:t> = 0.97095 – 0.55098 = 0.41997</a:t>
            </a:r>
          </a:p>
          <a:p>
            <a:pPr lvl="2">
              <a:spcBef>
                <a:spcPct val="0"/>
              </a:spcBef>
            </a:pPr>
            <a:r>
              <a:rPr lang="zh-CN" altLang="en-US" b="1">
                <a:latin typeface="Times New Roman" panose="02020603050405020304" pitchFamily="18" charset="0"/>
                <a:ea typeface="微软雅黑" panose="020B0503020204020204" pitchFamily="34" charset="-122"/>
                <a:cs typeface="Times New Roman" panose="02020603050405020304" pitchFamily="18" charset="0"/>
              </a:rPr>
              <a:t>因此，先选择“质地”</a:t>
            </a:r>
            <a:endParaRPr lang="en-US" altLang="zh-CN" b="1">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2">
            <a:extLst>
              <a:ext uri="{FF2B5EF4-FFF2-40B4-BE49-F238E27FC236}">
                <a16:creationId xmlns:a16="http://schemas.microsoft.com/office/drawing/2014/main" id="{22853D93-C0D5-BE38-E8E7-086397932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924050"/>
            <a:ext cx="75247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文本框 4">
            <a:extLst>
              <a:ext uri="{FF2B5EF4-FFF2-40B4-BE49-F238E27FC236}">
                <a16:creationId xmlns:a16="http://schemas.microsoft.com/office/drawing/2014/main" id="{1B1432B0-CF9E-1952-88C4-5F010FD7B53C}"/>
              </a:ext>
            </a:extLst>
          </p:cNvPr>
          <p:cNvSpPr txBox="1">
            <a:spLocks noChangeArrowheads="1"/>
          </p:cNvSpPr>
          <p:nvPr/>
        </p:nvSpPr>
        <p:spPr bwMode="auto">
          <a:xfrm>
            <a:off x="1800225" y="111125"/>
            <a:ext cx="10350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05000"/>
              </a:lnSpc>
              <a:spcBef>
                <a:spcPct val="30000"/>
              </a:spcBef>
              <a:buClr>
                <a:schemeClr val="tx1"/>
              </a:buClr>
              <a:buFontTx/>
              <a:buNone/>
            </a:pPr>
            <a:r>
              <a:rPr lang="en-US" altLang="zh-CN" sz="2400">
                <a:latin typeface="Comic Sans MS" panose="030F0702030302020204" pitchFamily="66" charset="0"/>
                <a:cs typeface="Times New Roman" panose="02020603050405020304" pitchFamily="18" charset="0"/>
              </a:rPr>
              <a:t>Machine Learning</a:t>
            </a:r>
            <a:r>
              <a:rPr lang="zh-CN" altLang="en-US" sz="2400">
                <a:latin typeface="Comic Sans MS" panose="030F0702030302020204" pitchFamily="66" charset="0"/>
                <a:cs typeface="Times New Roman" panose="02020603050405020304" pitchFamily="18" charset="0"/>
              </a:rPr>
              <a:t>（</a:t>
            </a:r>
            <a:r>
              <a:rPr lang="zh-CN" altLang="en-US" sz="2400">
                <a:latin typeface="黑体" panose="02010609060101010101" pitchFamily="49" charset="-122"/>
                <a:ea typeface="黑体" panose="02010609060101010101" pitchFamily="49" charset="-122"/>
                <a:cs typeface="Times New Roman" panose="02020603050405020304" pitchFamily="18" charset="0"/>
              </a:rPr>
              <a:t>机器学习</a:t>
            </a:r>
            <a:r>
              <a:rPr lang="zh-CN" altLang="en-US" sz="2400">
                <a:latin typeface="Comic Sans MS" panose="030F0702030302020204" pitchFamily="66" charset="0"/>
                <a:cs typeface="Times New Roman" panose="02020603050405020304" pitchFamily="18" charset="0"/>
              </a:rPr>
              <a:t>）</a:t>
            </a:r>
            <a:r>
              <a:rPr lang="en-US" altLang="zh-CN" sz="2400">
                <a:latin typeface="Comic Sans MS" panose="030F0702030302020204" pitchFamily="66" charset="0"/>
                <a:cs typeface="Times New Roman" panose="02020603050405020304" pitchFamily="18" charset="0"/>
              </a:rPr>
              <a:t>, a branch of </a:t>
            </a:r>
            <a:r>
              <a:rPr lang="en-US" altLang="zh-CN" sz="2400">
                <a:solidFill>
                  <a:srgbClr val="0000CC"/>
                </a:solidFill>
                <a:latin typeface="Comic Sans MS" panose="030F0702030302020204" pitchFamily="66" charset="0"/>
                <a:cs typeface="Times New Roman" panose="02020603050405020304" pitchFamily="18" charset="0"/>
              </a:rPr>
              <a:t>artificial intelligence</a:t>
            </a:r>
            <a:r>
              <a:rPr lang="en-US" altLang="zh-CN" sz="2400">
                <a:latin typeface="Comic Sans MS" panose="030F0702030302020204" pitchFamily="66" charset="0"/>
                <a:cs typeface="Times New Roman" panose="02020603050405020304" pitchFamily="18" charset="0"/>
              </a:rPr>
              <a:t>, is a scientific discipline concerned with the design and development of </a:t>
            </a:r>
            <a:r>
              <a:rPr lang="en-US" altLang="zh-CN" sz="2400">
                <a:solidFill>
                  <a:srgbClr val="0000CC"/>
                </a:solidFill>
                <a:latin typeface="Comic Sans MS" panose="030F0702030302020204" pitchFamily="66" charset="0"/>
                <a:cs typeface="Times New Roman" panose="02020603050405020304" pitchFamily="18" charset="0"/>
              </a:rPr>
              <a:t>algorithms</a:t>
            </a:r>
            <a:r>
              <a:rPr lang="en-US" altLang="zh-CN" sz="2400">
                <a:latin typeface="Comic Sans MS" panose="030F0702030302020204" pitchFamily="66" charset="0"/>
                <a:cs typeface="Times New Roman" panose="02020603050405020304" pitchFamily="18" charset="0"/>
              </a:rPr>
              <a:t> that take as input empirical data, and yield patterns or predictions thought to be features of the </a:t>
            </a:r>
            <a:r>
              <a:rPr lang="en-US" altLang="zh-CN" sz="2400">
                <a:solidFill>
                  <a:srgbClr val="0000CC"/>
                </a:solidFill>
                <a:latin typeface="Comic Sans MS" panose="030F0702030302020204" pitchFamily="66" charset="0"/>
                <a:cs typeface="Times New Roman" panose="02020603050405020304" pitchFamily="18" charset="0"/>
              </a:rPr>
              <a:t>underlying mechanisms </a:t>
            </a:r>
            <a:r>
              <a:rPr lang="en-US" altLang="zh-CN" sz="2400">
                <a:latin typeface="Comic Sans MS" panose="030F0702030302020204" pitchFamily="66" charset="0"/>
                <a:cs typeface="Times New Roman" panose="02020603050405020304" pitchFamily="18" charset="0"/>
              </a:rPr>
              <a:t>that generated the data</a:t>
            </a:r>
          </a:p>
        </p:txBody>
      </p:sp>
      <p:pic>
        <p:nvPicPr>
          <p:cNvPr id="12292" name="Picture 6">
            <a:extLst>
              <a:ext uri="{FF2B5EF4-FFF2-40B4-BE49-F238E27FC236}">
                <a16:creationId xmlns:a16="http://schemas.microsoft.com/office/drawing/2014/main" id="{31ED7FFC-6857-4BB5-4A9C-D38BDBA15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12738"/>
            <a:ext cx="17637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文本框 6">
            <a:extLst>
              <a:ext uri="{FF2B5EF4-FFF2-40B4-BE49-F238E27FC236}">
                <a16:creationId xmlns:a16="http://schemas.microsoft.com/office/drawing/2014/main" id="{435AB3AA-10B2-95B0-8C92-2352EB48A758}"/>
              </a:ext>
            </a:extLst>
          </p:cNvPr>
          <p:cNvSpPr txBox="1">
            <a:spLocks noChangeArrowheads="1"/>
          </p:cNvSpPr>
          <p:nvPr/>
        </p:nvSpPr>
        <p:spPr bwMode="auto">
          <a:xfrm>
            <a:off x="8832850" y="2632075"/>
            <a:ext cx="2692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数据（</a:t>
            </a:r>
            <a:r>
              <a:rPr lang="en-US" altLang="zh-CN" sz="2800" b="1">
                <a:latin typeface="Comic Sans MS" panose="030F0702030302020204" pitchFamily="66" charset="0"/>
                <a:ea typeface="黑体" panose="02010609060101010101" pitchFamily="49" charset="-122"/>
                <a:cs typeface="Times New Roman" panose="02020603050405020304" pitchFamily="18" charset="0"/>
              </a:rPr>
              <a:t>Data</a:t>
            </a:r>
            <a:r>
              <a:rPr lang="zh-CN" altLang="en-US" sz="2800" b="1">
                <a:latin typeface="Comic Sans MS" panose="030F0702030302020204" pitchFamily="66" charset="0"/>
                <a:ea typeface="黑体" panose="02010609060101010101" pitchFamily="49" charset="-122"/>
                <a:cs typeface="Times New Roman" panose="02020603050405020304" pitchFamily="18" charset="0"/>
              </a:rPr>
              <a:t>）</a:t>
            </a:r>
            <a:endParaRPr lang="zh-CN" altLang="en-US" sz="2800">
              <a:latin typeface="Comic Sans MS" panose="030F0702030302020204" pitchFamily="66" charset="0"/>
              <a:ea typeface="黑体" panose="02010609060101010101" pitchFamily="49" charset="-122"/>
              <a:cs typeface="Times New Roman" panose="02020603050405020304" pitchFamily="18" charset="0"/>
            </a:endParaRPr>
          </a:p>
        </p:txBody>
      </p:sp>
      <p:sp>
        <p:nvSpPr>
          <p:cNvPr id="12294" name="文本框 7">
            <a:extLst>
              <a:ext uri="{FF2B5EF4-FFF2-40B4-BE49-F238E27FC236}">
                <a16:creationId xmlns:a16="http://schemas.microsoft.com/office/drawing/2014/main" id="{90502089-7813-FD00-F76B-0B7FF719F41B}"/>
              </a:ext>
            </a:extLst>
          </p:cNvPr>
          <p:cNvSpPr txBox="1">
            <a:spLocks noChangeArrowheads="1"/>
          </p:cNvSpPr>
          <p:nvPr/>
        </p:nvSpPr>
        <p:spPr bwMode="auto">
          <a:xfrm>
            <a:off x="8658225" y="5786438"/>
            <a:ext cx="3360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知识（</a:t>
            </a:r>
            <a:r>
              <a:rPr lang="en-US" altLang="zh-CN" sz="2800" b="1">
                <a:latin typeface="Comic Sans MS" panose="030F0702030302020204" pitchFamily="66" charset="0"/>
                <a:ea typeface="黑体" panose="02010609060101010101" pitchFamily="49" charset="-122"/>
                <a:cs typeface="Times New Roman" panose="02020603050405020304" pitchFamily="18" charset="0"/>
              </a:rPr>
              <a:t>Knowledge</a:t>
            </a:r>
            <a:r>
              <a:rPr lang="zh-CN" altLang="en-US" sz="2800" b="1">
                <a:latin typeface="Comic Sans MS" panose="030F0702030302020204" pitchFamily="66" charset="0"/>
                <a:ea typeface="黑体" panose="02010609060101010101" pitchFamily="49" charset="-122"/>
                <a:cs typeface="Times New Roman" panose="02020603050405020304" pitchFamily="18" charset="0"/>
              </a:rPr>
              <a:t>）</a:t>
            </a:r>
            <a:endParaRPr lang="zh-CN" altLang="en-US" sz="2800">
              <a:latin typeface="Comic Sans MS" panose="030F0702030302020204" pitchFamily="66" charset="0"/>
              <a:ea typeface="黑体" panose="02010609060101010101" pitchFamily="49" charset="-122"/>
              <a:cs typeface="Times New Roman" panose="02020603050405020304" pitchFamily="18" charset="0"/>
            </a:endParaRPr>
          </a:p>
        </p:txBody>
      </p:sp>
      <p:sp>
        <p:nvSpPr>
          <p:cNvPr id="9" name="箭头: 下 8">
            <a:extLst>
              <a:ext uri="{FF2B5EF4-FFF2-40B4-BE49-F238E27FC236}">
                <a16:creationId xmlns:a16="http://schemas.microsoft.com/office/drawing/2014/main" id="{CB9525E9-61B9-FD58-BA96-DDC897A30B7F}"/>
              </a:ext>
            </a:extLst>
          </p:cNvPr>
          <p:cNvSpPr/>
          <p:nvPr/>
        </p:nvSpPr>
        <p:spPr>
          <a:xfrm>
            <a:off x="9620250" y="3255963"/>
            <a:ext cx="431800" cy="612775"/>
          </a:xfrm>
          <a:prstGeom prst="downArrow">
            <a:avLst/>
          </a:prstGeom>
          <a:ln>
            <a:solidFill>
              <a:srgbClr val="0000CC"/>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p>
        </p:txBody>
      </p:sp>
      <p:sp>
        <p:nvSpPr>
          <p:cNvPr id="10" name="箭头: 下 9">
            <a:extLst>
              <a:ext uri="{FF2B5EF4-FFF2-40B4-BE49-F238E27FC236}">
                <a16:creationId xmlns:a16="http://schemas.microsoft.com/office/drawing/2014/main" id="{DE8CE95A-AA96-7214-82B9-2B3498853E42}"/>
              </a:ext>
            </a:extLst>
          </p:cNvPr>
          <p:cNvSpPr/>
          <p:nvPr/>
        </p:nvSpPr>
        <p:spPr>
          <a:xfrm>
            <a:off x="9620250" y="5073650"/>
            <a:ext cx="431800" cy="611188"/>
          </a:xfrm>
          <a:prstGeom prst="downArrow">
            <a:avLst/>
          </a:prstGeom>
          <a:ln>
            <a:solidFill>
              <a:srgbClr val="0000CC"/>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p>
        </p:txBody>
      </p:sp>
      <p:sp>
        <p:nvSpPr>
          <p:cNvPr id="11" name="矩形 10">
            <a:extLst>
              <a:ext uri="{FF2B5EF4-FFF2-40B4-BE49-F238E27FC236}">
                <a16:creationId xmlns:a16="http://schemas.microsoft.com/office/drawing/2014/main" id="{12394808-3BC0-9432-90F7-232F0AF67A7F}"/>
              </a:ext>
            </a:extLst>
          </p:cNvPr>
          <p:cNvSpPr/>
          <p:nvPr/>
        </p:nvSpPr>
        <p:spPr>
          <a:xfrm>
            <a:off x="7824788" y="3938588"/>
            <a:ext cx="4175125" cy="1033462"/>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2800" b="1" dirty="0">
                <a:solidFill>
                  <a:schemeClr val="tx1"/>
                </a:solidFill>
                <a:latin typeface="Comic Sans MS" panose="030F0702030302020204" pitchFamily="66" charset="0"/>
                <a:ea typeface="黑体" panose="02010609060101010101" pitchFamily="49" charset="-122"/>
              </a:rPr>
              <a:t>学习算法（</a:t>
            </a:r>
            <a:r>
              <a:rPr lang="en-US" altLang="zh-CN" sz="2800" b="1" dirty="0">
                <a:solidFill>
                  <a:schemeClr val="tx1"/>
                </a:solidFill>
                <a:latin typeface="Comic Sans MS" panose="030F0702030302020204" pitchFamily="66" charset="0"/>
                <a:ea typeface="黑体" panose="02010609060101010101" pitchFamily="49" charset="-122"/>
              </a:rPr>
              <a:t>Learning algorithm</a:t>
            </a:r>
            <a:r>
              <a:rPr lang="zh-CN" altLang="en-US" sz="2800" b="1" dirty="0">
                <a:solidFill>
                  <a:schemeClr val="tx1"/>
                </a:solidFill>
                <a:latin typeface="Comic Sans MS" panose="030F0702030302020204" pitchFamily="66" charset="0"/>
                <a:ea typeface="黑体" panose="02010609060101010101" pitchFamily="49" charset="-122"/>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CA1DFE32-0719-644C-E6BC-4B62D5FFF69F}"/>
              </a:ext>
            </a:extLst>
          </p:cNvPr>
          <p:cNvSpPr>
            <a:spLocks noGrp="1"/>
          </p:cNvSpPr>
          <p:nvPr>
            <p:ph type="title"/>
          </p:nvPr>
        </p:nvSpPr>
        <p:spPr>
          <a:xfrm>
            <a:off x="3175" y="2528888"/>
            <a:ext cx="2636838" cy="615950"/>
          </a:xfrm>
        </p:spPr>
        <p:txBody>
          <a:bodyPr>
            <a:normAutofit fontScale="90000"/>
          </a:bodyPr>
          <a:lstStyle/>
          <a:p>
            <a:pPr algn="l">
              <a:buFont typeface="Wingdings" panose="05000000000000000000" pitchFamily="2" charset="2"/>
              <a:buChar char="p"/>
              <a:defRPr/>
            </a:pPr>
            <a:r>
              <a:rPr lang="zh-CN" altLang="en-US" sz="3600" dirty="0">
                <a:latin typeface="微软雅黑" panose="020B0503020204020204" pitchFamily="34" charset="-122"/>
                <a:ea typeface="微软雅黑" panose="020B0503020204020204" pitchFamily="34" charset="-122"/>
              </a:rPr>
              <a:t>接下来呢？</a:t>
            </a:r>
          </a:p>
        </p:txBody>
      </p:sp>
      <p:grpSp>
        <p:nvGrpSpPr>
          <p:cNvPr id="74755" name="Group 6">
            <a:extLst>
              <a:ext uri="{FF2B5EF4-FFF2-40B4-BE49-F238E27FC236}">
                <a16:creationId xmlns:a16="http://schemas.microsoft.com/office/drawing/2014/main" id="{8F9CACF5-0E4A-49DA-2893-F9A331EC83F4}"/>
              </a:ext>
            </a:extLst>
          </p:cNvPr>
          <p:cNvGrpSpPr>
            <a:grpSpLocks/>
          </p:cNvGrpSpPr>
          <p:nvPr/>
        </p:nvGrpSpPr>
        <p:grpSpPr bwMode="auto">
          <a:xfrm>
            <a:off x="5519738" y="17463"/>
            <a:ext cx="2284412" cy="727075"/>
            <a:chOff x="3126622" y="785296"/>
            <a:chExt cx="2285208" cy="727147"/>
          </a:xfrm>
        </p:grpSpPr>
        <p:sp>
          <p:nvSpPr>
            <p:cNvPr id="37" name="Rectangle 36">
              <a:extLst>
                <a:ext uri="{FF2B5EF4-FFF2-40B4-BE49-F238E27FC236}">
                  <a16:creationId xmlns:a16="http://schemas.microsoft.com/office/drawing/2014/main" id="{F1B5B73A-B2AA-41B4-BC30-180C7D7EE226}"/>
                </a:ext>
              </a:extLst>
            </p:cNvPr>
            <p:cNvSpPr/>
            <p:nvPr/>
          </p:nvSpPr>
          <p:spPr>
            <a:xfrm>
              <a:off x="3595097" y="785296"/>
              <a:ext cx="1424484" cy="411203"/>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a:solidFill>
                    <a:schemeClr val="bg1"/>
                  </a:solidFill>
                  <a:latin typeface="微软雅黑" panose="020B0503020204020204" pitchFamily="34" charset="-122"/>
                  <a:ea typeface="微软雅黑" panose="020B0503020204020204" pitchFamily="34" charset="-122"/>
                </a:rPr>
                <a:t>质地</a:t>
              </a:r>
            </a:p>
          </p:txBody>
        </p:sp>
        <p:cxnSp>
          <p:nvCxnSpPr>
            <p:cNvPr id="45" name="Straight Connector 44">
              <a:extLst>
                <a:ext uri="{FF2B5EF4-FFF2-40B4-BE49-F238E27FC236}">
                  <a16:creationId xmlns:a16="http://schemas.microsoft.com/office/drawing/2014/main" id="{005774E8-916D-2274-FB53-23D1FCD510D3}"/>
                </a:ext>
              </a:extLst>
            </p:cNvPr>
            <p:cNvCxnSpPr>
              <a:cxnSpLocks/>
              <a:stCxn id="37" idx="2"/>
            </p:cNvCxnSpPr>
            <p:nvPr/>
          </p:nvCxnSpPr>
          <p:spPr>
            <a:xfrm>
              <a:off x="4308134" y="1196499"/>
              <a:ext cx="1010002" cy="296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855" name="TextBox 45">
              <a:extLst>
                <a:ext uri="{FF2B5EF4-FFF2-40B4-BE49-F238E27FC236}">
                  <a16:creationId xmlns:a16="http://schemas.microsoft.com/office/drawing/2014/main" id="{5FD20DBA-7C88-7550-39B7-1AB00AB01487}"/>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差</a:t>
              </a:r>
              <a:endParaRPr lang="zh-CN" altLang="en-US" sz="1600">
                <a:solidFill>
                  <a:srgbClr val="00B050"/>
                </a:solidFill>
              </a:endParaRPr>
            </a:p>
          </p:txBody>
        </p:sp>
        <p:cxnSp>
          <p:nvCxnSpPr>
            <p:cNvPr id="49" name="Straight Connector 48">
              <a:extLst>
                <a:ext uri="{FF2B5EF4-FFF2-40B4-BE49-F238E27FC236}">
                  <a16:creationId xmlns:a16="http://schemas.microsoft.com/office/drawing/2014/main" id="{333A8BDA-EF3F-A3D3-C710-6E90EC81AF57}"/>
                </a:ext>
              </a:extLst>
            </p:cNvPr>
            <p:cNvCxnSpPr>
              <a:cxnSpLocks/>
              <a:endCxn id="37" idx="2"/>
            </p:cNvCxnSpPr>
            <p:nvPr/>
          </p:nvCxnSpPr>
          <p:spPr>
            <a:xfrm flipV="1">
              <a:off x="3126622" y="1196499"/>
              <a:ext cx="1181512" cy="315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857" name="TextBox 54">
              <a:extLst>
                <a:ext uri="{FF2B5EF4-FFF2-40B4-BE49-F238E27FC236}">
                  <a16:creationId xmlns:a16="http://schemas.microsoft.com/office/drawing/2014/main" id="{FA255F49-47EA-76D6-1BD6-BB5F6B6058B2}"/>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好</a:t>
              </a:r>
            </a:p>
          </p:txBody>
        </p:sp>
      </p:grpSp>
      <p:graphicFrame>
        <p:nvGraphicFramePr>
          <p:cNvPr id="8" name="Table 7">
            <a:extLst>
              <a:ext uri="{FF2B5EF4-FFF2-40B4-BE49-F238E27FC236}">
                <a16:creationId xmlns:a16="http://schemas.microsoft.com/office/drawing/2014/main" id="{65680F4D-7A7C-FFE7-A94C-5FD2535DD703}"/>
              </a:ext>
            </a:extLst>
          </p:cNvPr>
          <p:cNvGraphicFramePr>
            <a:graphicFrameLocks noGrp="1"/>
          </p:cNvGraphicFramePr>
          <p:nvPr/>
        </p:nvGraphicFramePr>
        <p:xfrm>
          <a:off x="1984375" y="1385888"/>
          <a:ext cx="3535363" cy="1097010"/>
        </p:xfrm>
        <a:graphic>
          <a:graphicData uri="http://schemas.openxmlformats.org/drawingml/2006/table">
            <a:tbl>
              <a:tblPr firstRow="1" bandRow="1">
                <a:tableStyleId>{5940675A-B579-460E-94D1-54222C63F5DA}</a:tableStyleId>
              </a:tblPr>
              <a:tblGrid>
                <a:gridCol w="485843">
                  <a:extLst>
                    <a:ext uri="{9D8B030D-6E8A-4147-A177-3AD203B41FA5}">
                      <a16:colId xmlns:a16="http://schemas.microsoft.com/office/drawing/2014/main" val="20000"/>
                    </a:ext>
                  </a:extLst>
                </a:gridCol>
                <a:gridCol w="772963">
                  <a:extLst>
                    <a:ext uri="{9D8B030D-6E8A-4147-A177-3AD203B41FA5}">
                      <a16:colId xmlns:a16="http://schemas.microsoft.com/office/drawing/2014/main" val="20001"/>
                    </a:ext>
                  </a:extLst>
                </a:gridCol>
                <a:gridCol w="1010701">
                  <a:extLst>
                    <a:ext uri="{9D8B030D-6E8A-4147-A177-3AD203B41FA5}">
                      <a16:colId xmlns:a16="http://schemas.microsoft.com/office/drawing/2014/main" val="20002"/>
                    </a:ext>
                  </a:extLst>
                </a:gridCol>
                <a:gridCol w="1265856">
                  <a:extLst>
                    <a:ext uri="{9D8B030D-6E8A-4147-A177-3AD203B41FA5}">
                      <a16:colId xmlns:a16="http://schemas.microsoft.com/office/drawing/2014/main" val="20003"/>
                    </a:ext>
                  </a:extLst>
                </a:gridCol>
              </a:tblGrid>
              <a:tr h="36565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44" marR="91444" marT="45675" marB="45675"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44" marR="91444" marT="45675" marB="45675"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44" marR="91444" marT="45675" marB="45675" anchor="ctr"/>
                </a:tc>
                <a:extLst>
                  <a:ext uri="{0D108BD9-81ED-4DB2-BD59-A6C34878D82A}">
                    <a16:rowId xmlns:a16="http://schemas.microsoft.com/office/drawing/2014/main" val="10000"/>
                  </a:ext>
                </a:extLst>
              </a:tr>
              <a:tr h="36565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44" marR="91444" marT="45675" marB="45675"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extLst>
                  <a:ext uri="{0D108BD9-81ED-4DB2-BD59-A6C34878D82A}">
                    <a16:rowId xmlns:a16="http://schemas.microsoft.com/office/drawing/2014/main" val="10001"/>
                  </a:ext>
                </a:extLst>
              </a:tr>
              <a:tr h="365654">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44" marR="91444" marT="45675" marB="45675"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675" marB="45675" anchor="ct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4FB2412B-FE72-1FE7-9AA2-6FDCE9900523}"/>
              </a:ext>
            </a:extLst>
          </p:cNvPr>
          <p:cNvSpPr/>
          <p:nvPr/>
        </p:nvSpPr>
        <p:spPr>
          <a:xfrm>
            <a:off x="4564063" y="744538"/>
            <a:ext cx="1423987" cy="411162"/>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CD02F5B8-1E86-5D7B-B55A-69A762EC10D6}"/>
              </a:ext>
            </a:extLst>
          </p:cNvPr>
          <p:cNvSpPr/>
          <p:nvPr/>
        </p:nvSpPr>
        <p:spPr>
          <a:xfrm>
            <a:off x="7205663" y="744538"/>
            <a:ext cx="1425575" cy="411162"/>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Arrow: Down 10">
            <a:extLst>
              <a:ext uri="{FF2B5EF4-FFF2-40B4-BE49-F238E27FC236}">
                <a16:creationId xmlns:a16="http://schemas.microsoft.com/office/drawing/2014/main" id="{5251F171-EFB1-E28F-F463-0F13CF92FA26}"/>
              </a:ext>
            </a:extLst>
          </p:cNvPr>
          <p:cNvSpPr/>
          <p:nvPr/>
        </p:nvSpPr>
        <p:spPr>
          <a:xfrm rot="2933943">
            <a:off x="4351338" y="1133475"/>
            <a:ext cx="147638" cy="2365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12" name="Table 11">
            <a:extLst>
              <a:ext uri="{FF2B5EF4-FFF2-40B4-BE49-F238E27FC236}">
                <a16:creationId xmlns:a16="http://schemas.microsoft.com/office/drawing/2014/main" id="{79DECA7A-F069-4619-BE86-33E2FA675018}"/>
              </a:ext>
            </a:extLst>
          </p:cNvPr>
          <p:cNvGraphicFramePr>
            <a:graphicFrameLocks noGrp="1"/>
          </p:cNvGraphicFramePr>
          <p:nvPr/>
        </p:nvGraphicFramePr>
        <p:xfrm>
          <a:off x="7146925" y="1385888"/>
          <a:ext cx="3181349" cy="1473200"/>
        </p:xfrm>
        <a:graphic>
          <a:graphicData uri="http://schemas.openxmlformats.org/drawingml/2006/table">
            <a:tbl>
              <a:tblPr firstRow="1" bandRow="1">
                <a:tableStyleId>{5940675A-B579-460E-94D1-54222C63F5DA}</a:tableStyleId>
              </a:tblPr>
              <a:tblGrid>
                <a:gridCol w="499577">
                  <a:extLst>
                    <a:ext uri="{9D8B030D-6E8A-4147-A177-3AD203B41FA5}">
                      <a16:colId xmlns:a16="http://schemas.microsoft.com/office/drawing/2014/main" val="20000"/>
                    </a:ext>
                  </a:extLst>
                </a:gridCol>
                <a:gridCol w="694948">
                  <a:extLst>
                    <a:ext uri="{9D8B030D-6E8A-4147-A177-3AD203B41FA5}">
                      <a16:colId xmlns:a16="http://schemas.microsoft.com/office/drawing/2014/main" val="20001"/>
                    </a:ext>
                  </a:extLst>
                </a:gridCol>
                <a:gridCol w="749231">
                  <a:extLst>
                    <a:ext uri="{9D8B030D-6E8A-4147-A177-3AD203B41FA5}">
                      <a16:colId xmlns:a16="http://schemas.microsoft.com/office/drawing/2014/main" val="20002"/>
                    </a:ext>
                  </a:extLst>
                </a:gridCol>
                <a:gridCol w="1237593">
                  <a:extLst>
                    <a:ext uri="{9D8B030D-6E8A-4147-A177-3AD203B41FA5}">
                      <a16:colId xmlns:a16="http://schemas.microsoft.com/office/drawing/2014/main" val="20003"/>
                    </a:ext>
                  </a:extLst>
                </a:gridCol>
              </a:tblGrid>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32" marR="91432" anchor="ctr"/>
                </a:tc>
                <a:tc>
                  <a:txBody>
                    <a:bodyPr/>
                    <a:lstStyle/>
                    <a:p>
                      <a:pPr algn="ctr"/>
                      <a:r>
                        <a:rPr lang="zh-CN" altLang="en-US"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32" marR="91432" anchor="ctr"/>
                </a:tc>
                <a:tc>
                  <a:txBody>
                    <a:bodyPr/>
                    <a:lstStyle/>
                    <a:p>
                      <a:pPr algn="ct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32" marR="91432" anchor="ctr"/>
                </a:tc>
                <a:extLst>
                  <a:ext uri="{0D108BD9-81ED-4DB2-BD59-A6C34878D82A}">
                    <a16:rowId xmlns:a16="http://schemas.microsoft.com/office/drawing/2014/main" val="10000"/>
                  </a:ext>
                </a:extLst>
              </a:tr>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1"/>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2"/>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3"/>
                  </a:ext>
                </a:extLst>
              </a:tr>
            </a:tbl>
          </a:graphicData>
        </a:graphic>
      </p:graphicFrame>
      <p:sp>
        <p:nvSpPr>
          <p:cNvPr id="13" name="Arrow: Down 12">
            <a:extLst>
              <a:ext uri="{FF2B5EF4-FFF2-40B4-BE49-F238E27FC236}">
                <a16:creationId xmlns:a16="http://schemas.microsoft.com/office/drawing/2014/main" id="{8E775E26-52F7-1F1C-6670-C43868F29B7C}"/>
              </a:ext>
            </a:extLst>
          </p:cNvPr>
          <p:cNvSpPr/>
          <p:nvPr/>
        </p:nvSpPr>
        <p:spPr>
          <a:xfrm rot="18913710">
            <a:off x="8420100" y="1174750"/>
            <a:ext cx="149225" cy="2349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TextBox 13">
            <a:extLst>
              <a:ext uri="{FF2B5EF4-FFF2-40B4-BE49-F238E27FC236}">
                <a16:creationId xmlns:a16="http://schemas.microsoft.com/office/drawing/2014/main" id="{E790D95B-9E5F-D1F9-647D-33DA3EB7AAC7}"/>
              </a:ext>
            </a:extLst>
          </p:cNvPr>
          <p:cNvSpPr txBox="1">
            <a:spLocks noChangeArrowheads="1"/>
          </p:cNvSpPr>
          <p:nvPr/>
        </p:nvSpPr>
        <p:spPr bwMode="auto">
          <a:xfrm>
            <a:off x="15875" y="3071813"/>
            <a:ext cx="8958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p"/>
            </a:pP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递归求解：子问题与原问题具有相似</a:t>
            </a: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相同的表达形式</a:t>
            </a:r>
            <a:endParaRPr lang="en-US" altLang="zh-CN"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标题 1">
            <a:extLst>
              <a:ext uri="{FF2B5EF4-FFF2-40B4-BE49-F238E27FC236}">
                <a16:creationId xmlns:a16="http://schemas.microsoft.com/office/drawing/2014/main" id="{F8EDF557-6449-BFDE-FB65-D411CB8A2E60}"/>
              </a:ext>
            </a:extLst>
          </p:cNvPr>
          <p:cNvSpPr txBox="1">
            <a:spLocks noChangeArrowheads="1"/>
          </p:cNvSpPr>
          <p:nvPr/>
        </p:nvSpPr>
        <p:spPr bwMode="auto">
          <a:xfrm>
            <a:off x="3290888" y="4440238"/>
            <a:ext cx="6269037" cy="377825"/>
          </a:xfrm>
          <a:prstGeom prst="rect">
            <a:avLst/>
          </a:prstGeom>
          <a:solidFill>
            <a:srgbClr val="FF0000"/>
          </a:solidFill>
          <a:ln w="9525">
            <a:solidFill>
              <a:srgbClr val="FF0000"/>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400"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-1/3*log</a:t>
            </a:r>
            <a:r>
              <a:rPr lang="en-US" altLang="zh-CN" sz="2400" baseline="-250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 -2/3*log</a:t>
            </a:r>
            <a:r>
              <a:rPr lang="en-US" altLang="zh-CN" sz="2400" baseline="-250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(2/3) = 0.91830</a:t>
            </a:r>
            <a:endParaRPr lang="zh-CN" altLang="en-US"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标题 1">
            <a:extLst>
              <a:ext uri="{FF2B5EF4-FFF2-40B4-BE49-F238E27FC236}">
                <a16:creationId xmlns:a16="http://schemas.microsoft.com/office/drawing/2014/main" id="{E2E63F62-F612-2836-09AD-0BCE59929152}"/>
              </a:ext>
            </a:extLst>
          </p:cNvPr>
          <p:cNvSpPr txBox="1">
            <a:spLocks noChangeArrowheads="1"/>
          </p:cNvSpPr>
          <p:nvPr/>
        </p:nvSpPr>
        <p:spPr bwMode="auto">
          <a:xfrm>
            <a:off x="5538788" y="5445125"/>
            <a:ext cx="5065712" cy="377825"/>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A</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-1/2*log</a:t>
            </a:r>
            <a:r>
              <a:rPr lang="en-US" altLang="zh-CN" sz="18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(1/2) -1/2*log</a:t>
            </a:r>
            <a:r>
              <a:rPr lang="en-US" altLang="zh-CN" sz="18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8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1 </a:t>
            </a:r>
          </a:p>
        </p:txBody>
      </p:sp>
      <p:sp>
        <p:nvSpPr>
          <p:cNvPr id="18" name="标题 1">
            <a:extLst>
              <a:ext uri="{FF2B5EF4-FFF2-40B4-BE49-F238E27FC236}">
                <a16:creationId xmlns:a16="http://schemas.microsoft.com/office/drawing/2014/main" id="{937A7E3D-DCED-F4E0-FC67-E1FD383B2156}"/>
              </a:ext>
            </a:extLst>
          </p:cNvPr>
          <p:cNvSpPr txBox="1">
            <a:spLocks noChangeArrowheads="1"/>
          </p:cNvSpPr>
          <p:nvPr/>
        </p:nvSpPr>
        <p:spPr bwMode="auto">
          <a:xfrm>
            <a:off x="5538788" y="5903913"/>
            <a:ext cx="2227262" cy="293687"/>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i="1">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1800" i="1">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 = 0</a:t>
            </a:r>
            <a:endParaRPr lang="zh-CN" altLang="en-US" sz="1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标题 1">
            <a:extLst>
              <a:ext uri="{FF2B5EF4-FFF2-40B4-BE49-F238E27FC236}">
                <a16:creationId xmlns:a16="http://schemas.microsoft.com/office/drawing/2014/main" id="{B0294FAE-F3CB-F8E1-342B-D2233A861BC3}"/>
              </a:ext>
            </a:extLst>
          </p:cNvPr>
          <p:cNvSpPr txBox="1">
            <a:spLocks noChangeArrowheads="1"/>
          </p:cNvSpPr>
          <p:nvPr/>
        </p:nvSpPr>
        <p:spPr bwMode="auto">
          <a:xfrm>
            <a:off x="3265488" y="4943475"/>
            <a:ext cx="6502400" cy="376238"/>
          </a:xfrm>
          <a:prstGeom prst="rect">
            <a:avLst/>
          </a:prstGeom>
          <a:solidFill>
            <a:srgbClr val="0000CC"/>
          </a:solidFill>
          <a:ln w="9525">
            <a:solidFill>
              <a:srgbClr val="0000CC"/>
            </a:solidFill>
            <a:miter lim="800000"/>
            <a:headEnd/>
            <a:tailEnd/>
          </a:ln>
        </p:spPr>
        <p:txBody>
          <a:bodyPr lIns="67500" tIns="34290" rIns="68580" bIns="3429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0"/>
              </a:spcBef>
              <a:buFontTx/>
              <a:buNone/>
            </a:pP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大小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2/3*</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1/3*</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硬币</a:t>
            </a:r>
            <a:r>
              <a:rPr lang="en-US" altLang="zh-CN" sz="2000" b="1" i="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0.25163</a:t>
            </a:r>
          </a:p>
        </p:txBody>
      </p:sp>
      <p:sp>
        <p:nvSpPr>
          <p:cNvPr id="22" name="TextBox 21">
            <a:extLst>
              <a:ext uri="{FF2B5EF4-FFF2-40B4-BE49-F238E27FC236}">
                <a16:creationId xmlns:a16="http://schemas.microsoft.com/office/drawing/2014/main" id="{E4ACB436-B766-A369-615C-E0DB08DB4D3B}"/>
              </a:ext>
            </a:extLst>
          </p:cNvPr>
          <p:cNvSpPr txBox="1">
            <a:spLocks noChangeArrowheads="1"/>
          </p:cNvSpPr>
          <p:nvPr/>
        </p:nvSpPr>
        <p:spPr bwMode="auto">
          <a:xfrm>
            <a:off x="3290888" y="6276975"/>
            <a:ext cx="5351462" cy="369888"/>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“大小” 的信息增益</a:t>
            </a:r>
            <a:r>
              <a:rPr lang="en-US" altLang="zh-CN" sz="1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0.91830 – 0.25163 = 0.6667</a:t>
            </a:r>
            <a:endParaRPr lang="zh-CN" altLang="en-US" sz="1800" b="1">
              <a:solidFill>
                <a:schemeClr val="bg1"/>
              </a:solidFill>
              <a:ea typeface="微软雅黑" panose="020B0503020204020204" pitchFamily="34"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07BCBAF-37F7-3826-A611-EA4A8FB9B148}"/>
              </a:ext>
            </a:extLst>
          </p:cNvPr>
          <p:cNvGraphicFramePr>
            <a:graphicFrameLocks noGrp="1"/>
          </p:cNvGraphicFramePr>
          <p:nvPr/>
        </p:nvGraphicFramePr>
        <p:xfrm>
          <a:off x="3787775" y="4432300"/>
          <a:ext cx="4157663" cy="2214564"/>
        </p:xfrm>
        <a:graphic>
          <a:graphicData uri="http://schemas.openxmlformats.org/drawingml/2006/table">
            <a:tbl>
              <a:tblPr firstRow="1" bandRow="1">
                <a:tableStyleId>{5940675A-B579-460E-94D1-54222C63F5DA}</a:tableStyleId>
              </a:tblPr>
              <a:tblGrid>
                <a:gridCol w="499676">
                  <a:extLst>
                    <a:ext uri="{9D8B030D-6E8A-4147-A177-3AD203B41FA5}">
                      <a16:colId xmlns:a16="http://schemas.microsoft.com/office/drawing/2014/main" val="20000"/>
                    </a:ext>
                  </a:extLst>
                </a:gridCol>
                <a:gridCol w="1219329">
                  <a:extLst>
                    <a:ext uri="{9D8B030D-6E8A-4147-A177-3AD203B41FA5}">
                      <a16:colId xmlns:a16="http://schemas.microsoft.com/office/drawing/2014/main" val="20001"/>
                    </a:ext>
                  </a:extLst>
                </a:gridCol>
                <a:gridCol w="1219329">
                  <a:extLst>
                    <a:ext uri="{9D8B030D-6E8A-4147-A177-3AD203B41FA5}">
                      <a16:colId xmlns:a16="http://schemas.microsoft.com/office/drawing/2014/main" val="20002"/>
                    </a:ext>
                  </a:extLst>
                </a:gridCol>
                <a:gridCol w="1219329">
                  <a:extLst>
                    <a:ext uri="{9D8B030D-6E8A-4147-A177-3AD203B41FA5}">
                      <a16:colId xmlns:a16="http://schemas.microsoft.com/office/drawing/2014/main" val="20003"/>
                    </a:ext>
                  </a:extLst>
                </a:gridCol>
              </a:tblGrid>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50" marR="91450" marT="45711" marB="45711"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50" marR="91450" marT="45711" marB="45711"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50" marR="91450" marT="45711" marB="45711" anchor="ctr"/>
                </a:tc>
                <a:extLst>
                  <a:ext uri="{0D108BD9-81ED-4DB2-BD59-A6C34878D82A}">
                    <a16:rowId xmlns:a16="http://schemas.microsoft.com/office/drawing/2014/main" val="10000"/>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1"/>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2"/>
                  </a:ext>
                </a:extLst>
              </a:tr>
              <a:tr h="370770">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3"/>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4"/>
                  </a:ext>
                </a:extLst>
              </a:tr>
              <a:tr h="365742">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50" marR="91450" marT="45711" marB="45711"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50" marR="91450" marT="45711" marB="45711" anchor="ct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EE6F3A46-458C-2E5F-2879-C69AEF219C28}"/>
              </a:ext>
            </a:extLst>
          </p:cNvPr>
          <p:cNvSpPr txBox="1">
            <a:spLocks noChangeArrowheads="1"/>
          </p:cNvSpPr>
          <p:nvPr/>
        </p:nvSpPr>
        <p:spPr bwMode="auto">
          <a:xfrm>
            <a:off x="695325" y="3649663"/>
            <a:ext cx="8404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a:spcBef>
                <a:spcPct val="0"/>
              </a:spcBef>
              <a:buFont typeface="Wingdings" panose="05000000000000000000" pitchFamily="2" charset="2"/>
              <a:buChar char="n"/>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左结点：信息熵为</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，求解结束，</a:t>
            </a:r>
            <a:r>
              <a:rPr lang="zh-CN" altLang="en-US" sz="2400" b="1">
                <a:latin typeface="Times New Roman" panose="02020603050405020304" pitchFamily="18" charset="0"/>
                <a:ea typeface="微软雅黑" panose="020B0503020204020204" pitchFamily="34" charset="-122"/>
                <a:cs typeface="Times New Roman" panose="02020603050405020304" pitchFamily="18" charset="0"/>
              </a:rPr>
              <a:t>设置为叶子结点</a:t>
            </a:r>
            <a:endParaRPr lang="en-US" altLang="zh-CN" sz="2400" b="1">
              <a:latin typeface="Times New Roman" panose="02020603050405020304" pitchFamily="18" charset="0"/>
              <a:ea typeface="微软雅黑" panose="020B0503020204020204" pitchFamily="34" charset="-122"/>
              <a:cs typeface="Times New Roman" panose="02020603050405020304" pitchFamily="18" charset="0"/>
            </a:endParaRPr>
          </a:p>
          <a:p>
            <a:pPr lvl="1">
              <a:spcBef>
                <a:spcPct val="0"/>
              </a:spcBef>
              <a:buFont typeface="Wingdings" panose="05000000000000000000" pitchFamily="2" charset="2"/>
              <a:buChar char="n"/>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右结点：从“</a:t>
            </a:r>
            <a:r>
              <a:rPr lang="zh-CN" altLang="en-US" sz="240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”的角度称一称，计算信息增益</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animBg="1"/>
      <p:bldP spid="20" grpId="0" animBg="1"/>
      <p:bldP spid="22"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6">
            <a:extLst>
              <a:ext uri="{FF2B5EF4-FFF2-40B4-BE49-F238E27FC236}">
                <a16:creationId xmlns:a16="http://schemas.microsoft.com/office/drawing/2014/main" id="{04A6342F-DF9B-84A1-8256-1195046C8C3D}"/>
              </a:ext>
            </a:extLst>
          </p:cNvPr>
          <p:cNvGrpSpPr>
            <a:grpSpLocks/>
          </p:cNvGrpSpPr>
          <p:nvPr/>
        </p:nvGrpSpPr>
        <p:grpSpPr bwMode="auto">
          <a:xfrm>
            <a:off x="5276850" y="63500"/>
            <a:ext cx="2284413" cy="727075"/>
            <a:chOff x="3126622" y="785296"/>
            <a:chExt cx="2285208" cy="727147"/>
          </a:xfrm>
        </p:grpSpPr>
        <p:sp>
          <p:nvSpPr>
            <p:cNvPr id="37" name="Rectangle 36">
              <a:extLst>
                <a:ext uri="{FF2B5EF4-FFF2-40B4-BE49-F238E27FC236}">
                  <a16:creationId xmlns:a16="http://schemas.microsoft.com/office/drawing/2014/main" id="{8EE0F56D-F45E-0CBD-FE9F-13F32B80E9C7}"/>
                </a:ext>
              </a:extLst>
            </p:cNvPr>
            <p:cNvSpPr/>
            <p:nvPr/>
          </p:nvSpPr>
          <p:spPr>
            <a:xfrm>
              <a:off x="3595098" y="785296"/>
              <a:ext cx="1424483" cy="411204"/>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a:solidFill>
                    <a:schemeClr val="bg1"/>
                  </a:solidFill>
                  <a:latin typeface="微软雅黑" panose="020B0503020204020204" pitchFamily="34" charset="-122"/>
                  <a:ea typeface="微软雅黑" panose="020B0503020204020204" pitchFamily="34" charset="-122"/>
                </a:rPr>
                <a:t>质地</a:t>
              </a:r>
            </a:p>
          </p:txBody>
        </p:sp>
        <p:cxnSp>
          <p:nvCxnSpPr>
            <p:cNvPr id="45" name="Straight Connector 44">
              <a:extLst>
                <a:ext uri="{FF2B5EF4-FFF2-40B4-BE49-F238E27FC236}">
                  <a16:creationId xmlns:a16="http://schemas.microsoft.com/office/drawing/2014/main" id="{CF63DD8E-161C-E9EA-F429-68F89FBC1131}"/>
                </a:ext>
              </a:extLst>
            </p:cNvPr>
            <p:cNvCxnSpPr>
              <a:cxnSpLocks/>
              <a:stCxn id="37" idx="2"/>
            </p:cNvCxnSpPr>
            <p:nvPr/>
          </p:nvCxnSpPr>
          <p:spPr>
            <a:xfrm>
              <a:off x="4308133" y="1196500"/>
              <a:ext cx="1010001" cy="29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91" name="TextBox 45">
              <a:extLst>
                <a:ext uri="{FF2B5EF4-FFF2-40B4-BE49-F238E27FC236}">
                  <a16:creationId xmlns:a16="http://schemas.microsoft.com/office/drawing/2014/main" id="{436CAEC1-4906-F5B8-81A6-67A276038C0B}"/>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差</a:t>
              </a:r>
              <a:endParaRPr lang="zh-CN" altLang="en-US" sz="1600">
                <a:solidFill>
                  <a:srgbClr val="00B050"/>
                </a:solidFill>
              </a:endParaRPr>
            </a:p>
          </p:txBody>
        </p:sp>
        <p:cxnSp>
          <p:nvCxnSpPr>
            <p:cNvPr id="49" name="Straight Connector 48">
              <a:extLst>
                <a:ext uri="{FF2B5EF4-FFF2-40B4-BE49-F238E27FC236}">
                  <a16:creationId xmlns:a16="http://schemas.microsoft.com/office/drawing/2014/main" id="{516997EE-D4B4-F6ED-11D4-9B0C8ECC41EA}"/>
                </a:ext>
              </a:extLst>
            </p:cNvPr>
            <p:cNvCxnSpPr>
              <a:cxnSpLocks/>
              <a:endCxn id="37" idx="2"/>
            </p:cNvCxnSpPr>
            <p:nvPr/>
          </p:nvCxnSpPr>
          <p:spPr>
            <a:xfrm flipV="1">
              <a:off x="3126622" y="1196500"/>
              <a:ext cx="1181511" cy="315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93" name="TextBox 54">
              <a:extLst>
                <a:ext uri="{FF2B5EF4-FFF2-40B4-BE49-F238E27FC236}">
                  <a16:creationId xmlns:a16="http://schemas.microsoft.com/office/drawing/2014/main" id="{35EC59A1-9CED-F380-4B7C-7E92F0A702EC}"/>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好</a:t>
              </a:r>
            </a:p>
          </p:txBody>
        </p:sp>
      </p:grpSp>
      <p:graphicFrame>
        <p:nvGraphicFramePr>
          <p:cNvPr id="8" name="Table 7">
            <a:extLst>
              <a:ext uri="{FF2B5EF4-FFF2-40B4-BE49-F238E27FC236}">
                <a16:creationId xmlns:a16="http://schemas.microsoft.com/office/drawing/2014/main" id="{722089DB-A068-AA01-0545-D5AC8CDB9B81}"/>
              </a:ext>
            </a:extLst>
          </p:cNvPr>
          <p:cNvGraphicFramePr>
            <a:graphicFrameLocks noGrp="1"/>
          </p:cNvGraphicFramePr>
          <p:nvPr/>
        </p:nvGraphicFramePr>
        <p:xfrm>
          <a:off x="1741488" y="1431925"/>
          <a:ext cx="3535362" cy="1098549"/>
        </p:xfrm>
        <a:graphic>
          <a:graphicData uri="http://schemas.openxmlformats.org/drawingml/2006/table">
            <a:tbl>
              <a:tblPr firstRow="1" bandRow="1">
                <a:tableStyleId>{5940675A-B579-460E-94D1-54222C63F5DA}</a:tableStyleId>
              </a:tblPr>
              <a:tblGrid>
                <a:gridCol w="485843">
                  <a:extLst>
                    <a:ext uri="{9D8B030D-6E8A-4147-A177-3AD203B41FA5}">
                      <a16:colId xmlns:a16="http://schemas.microsoft.com/office/drawing/2014/main" val="20000"/>
                    </a:ext>
                  </a:extLst>
                </a:gridCol>
                <a:gridCol w="772963">
                  <a:extLst>
                    <a:ext uri="{9D8B030D-6E8A-4147-A177-3AD203B41FA5}">
                      <a16:colId xmlns:a16="http://schemas.microsoft.com/office/drawing/2014/main" val="20001"/>
                    </a:ext>
                  </a:extLst>
                </a:gridCol>
                <a:gridCol w="1010701">
                  <a:extLst>
                    <a:ext uri="{9D8B030D-6E8A-4147-A177-3AD203B41FA5}">
                      <a16:colId xmlns:a16="http://schemas.microsoft.com/office/drawing/2014/main" val="20002"/>
                    </a:ext>
                  </a:extLst>
                </a:gridCol>
                <a:gridCol w="1265855">
                  <a:extLst>
                    <a:ext uri="{9D8B030D-6E8A-4147-A177-3AD203B41FA5}">
                      <a16:colId xmlns:a16="http://schemas.microsoft.com/office/drawing/2014/main" val="20003"/>
                    </a:ext>
                  </a:extLst>
                </a:gridCol>
              </a:tblGrid>
              <a:tr h="366183">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44" marR="91444" marT="45773" marB="45773"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44" marR="91444" marT="45773" marB="45773"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44" marR="91444" marT="45773" marB="45773" anchor="ctr"/>
                </a:tc>
                <a:extLst>
                  <a:ext uri="{0D108BD9-81ED-4DB2-BD59-A6C34878D82A}">
                    <a16:rowId xmlns:a16="http://schemas.microsoft.com/office/drawing/2014/main" val="10000"/>
                  </a:ext>
                </a:extLst>
              </a:tr>
              <a:tr h="366183">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44" marR="91444" marT="45773" marB="4577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extLst>
                  <a:ext uri="{0D108BD9-81ED-4DB2-BD59-A6C34878D82A}">
                    <a16:rowId xmlns:a16="http://schemas.microsoft.com/office/drawing/2014/main" val="10001"/>
                  </a:ext>
                </a:extLst>
              </a:tr>
              <a:tr h="366183">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好</a:t>
                      </a:r>
                    </a:p>
                  </a:txBody>
                  <a:tcPr marL="91444" marR="91444" marT="45773" marB="45773"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44" marR="91444" marT="45773" marB="45773" anchor="ct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2EE820F5-3254-4D7E-F77F-C7321B453115}"/>
              </a:ext>
            </a:extLst>
          </p:cNvPr>
          <p:cNvSpPr/>
          <p:nvPr/>
        </p:nvSpPr>
        <p:spPr>
          <a:xfrm>
            <a:off x="4319588" y="790575"/>
            <a:ext cx="1425575" cy="41275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2CF77163-F9CF-C234-20C7-423819F7EB49}"/>
              </a:ext>
            </a:extLst>
          </p:cNvPr>
          <p:cNvSpPr/>
          <p:nvPr/>
        </p:nvSpPr>
        <p:spPr>
          <a:xfrm>
            <a:off x="6962775" y="790575"/>
            <a:ext cx="1423988" cy="41275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Arrow: Down 10">
            <a:extLst>
              <a:ext uri="{FF2B5EF4-FFF2-40B4-BE49-F238E27FC236}">
                <a16:creationId xmlns:a16="http://schemas.microsoft.com/office/drawing/2014/main" id="{619DC9F4-290B-0781-7F00-F73014BF9BA5}"/>
              </a:ext>
            </a:extLst>
          </p:cNvPr>
          <p:cNvSpPr/>
          <p:nvPr/>
        </p:nvSpPr>
        <p:spPr>
          <a:xfrm rot="2933943">
            <a:off x="4107656" y="1180307"/>
            <a:ext cx="149225" cy="2365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12" name="Table 11">
            <a:extLst>
              <a:ext uri="{FF2B5EF4-FFF2-40B4-BE49-F238E27FC236}">
                <a16:creationId xmlns:a16="http://schemas.microsoft.com/office/drawing/2014/main" id="{6FD6811A-E464-7C9F-F7FE-4DA45B7220ED}"/>
              </a:ext>
            </a:extLst>
          </p:cNvPr>
          <p:cNvGraphicFramePr>
            <a:graphicFrameLocks noGrp="1"/>
          </p:cNvGraphicFramePr>
          <p:nvPr/>
        </p:nvGraphicFramePr>
        <p:xfrm>
          <a:off x="6904038" y="1431925"/>
          <a:ext cx="3181349" cy="1473200"/>
        </p:xfrm>
        <a:graphic>
          <a:graphicData uri="http://schemas.openxmlformats.org/drawingml/2006/table">
            <a:tbl>
              <a:tblPr firstRow="1" bandRow="1">
                <a:tableStyleId>{5940675A-B579-460E-94D1-54222C63F5DA}</a:tableStyleId>
              </a:tblPr>
              <a:tblGrid>
                <a:gridCol w="499577">
                  <a:extLst>
                    <a:ext uri="{9D8B030D-6E8A-4147-A177-3AD203B41FA5}">
                      <a16:colId xmlns:a16="http://schemas.microsoft.com/office/drawing/2014/main" val="20000"/>
                    </a:ext>
                  </a:extLst>
                </a:gridCol>
                <a:gridCol w="694948">
                  <a:extLst>
                    <a:ext uri="{9D8B030D-6E8A-4147-A177-3AD203B41FA5}">
                      <a16:colId xmlns:a16="http://schemas.microsoft.com/office/drawing/2014/main" val="20001"/>
                    </a:ext>
                  </a:extLst>
                </a:gridCol>
                <a:gridCol w="749231">
                  <a:extLst>
                    <a:ext uri="{9D8B030D-6E8A-4147-A177-3AD203B41FA5}">
                      <a16:colId xmlns:a16="http://schemas.microsoft.com/office/drawing/2014/main" val="20002"/>
                    </a:ext>
                  </a:extLst>
                </a:gridCol>
                <a:gridCol w="1237593">
                  <a:extLst>
                    <a:ext uri="{9D8B030D-6E8A-4147-A177-3AD203B41FA5}">
                      <a16:colId xmlns:a16="http://schemas.microsoft.com/office/drawing/2014/main" val="20003"/>
                    </a:ext>
                  </a:extLst>
                </a:gridCol>
              </a:tblGrid>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32" marR="91432" anchor="ctr"/>
                </a:tc>
                <a:tc>
                  <a:txBody>
                    <a:bodyPr/>
                    <a:lstStyle/>
                    <a:p>
                      <a:pPr algn="ctr"/>
                      <a:r>
                        <a:rPr lang="zh-CN" altLang="en-US"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32" marR="91432" anchor="ctr"/>
                </a:tc>
                <a:tc>
                  <a:txBody>
                    <a:bodyPr/>
                    <a:lstStyle/>
                    <a:p>
                      <a:pPr algn="ct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32" marR="91432" anchor="ctr"/>
                </a:tc>
                <a:extLst>
                  <a:ext uri="{0D108BD9-81ED-4DB2-BD59-A6C34878D82A}">
                    <a16:rowId xmlns:a16="http://schemas.microsoft.com/office/drawing/2014/main" val="10000"/>
                  </a:ext>
                </a:extLst>
              </a:tr>
              <a:tr h="370840">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1"/>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2"/>
                  </a:ext>
                </a:extLst>
              </a:tr>
              <a:tr h="332246">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tc>
                  <a:txBody>
                    <a:bodyPr/>
                    <a:lstStyle/>
                    <a:p>
                      <a:pPr algn="ctr"/>
                      <a:r>
                        <a:rPr lang="zh-CN" altLang="en-US"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32" marR="91432" anchor="ctr"/>
                </a:tc>
                <a:tc>
                  <a:txBody>
                    <a:bodyPr/>
                    <a:lstStyle/>
                    <a:p>
                      <a:pPr algn="ctr"/>
                      <a:r>
                        <a:rPr lang="en-US" altLang="zh-CN"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b="1">
                        <a:latin typeface="Times New Roman" panose="02020603050405020304" pitchFamily="18" charset="0"/>
                        <a:ea typeface="微软雅黑" panose="020B0503020204020204" pitchFamily="34" charset="-122"/>
                        <a:cs typeface="Times New Roman" panose="02020603050405020304" pitchFamily="18" charset="0"/>
                      </a:endParaRPr>
                    </a:p>
                  </a:txBody>
                  <a:tcPr marL="91432" marR="91432" anchor="ctr"/>
                </a:tc>
                <a:extLst>
                  <a:ext uri="{0D108BD9-81ED-4DB2-BD59-A6C34878D82A}">
                    <a16:rowId xmlns:a16="http://schemas.microsoft.com/office/drawing/2014/main" val="10003"/>
                  </a:ext>
                </a:extLst>
              </a:tr>
            </a:tbl>
          </a:graphicData>
        </a:graphic>
      </p:graphicFrame>
      <p:sp>
        <p:nvSpPr>
          <p:cNvPr id="13" name="Arrow: Down 12">
            <a:extLst>
              <a:ext uri="{FF2B5EF4-FFF2-40B4-BE49-F238E27FC236}">
                <a16:creationId xmlns:a16="http://schemas.microsoft.com/office/drawing/2014/main" id="{3E0FC0C0-DAFF-AE92-5AA5-1126B6872B90}"/>
              </a:ext>
            </a:extLst>
          </p:cNvPr>
          <p:cNvSpPr/>
          <p:nvPr/>
        </p:nvSpPr>
        <p:spPr>
          <a:xfrm rot="18913710">
            <a:off x="8177213" y="1220788"/>
            <a:ext cx="149225" cy="2365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30" name="Table 29">
            <a:extLst>
              <a:ext uri="{FF2B5EF4-FFF2-40B4-BE49-F238E27FC236}">
                <a16:creationId xmlns:a16="http://schemas.microsoft.com/office/drawing/2014/main" id="{87A499DA-352B-0A33-776C-D4A2023D286B}"/>
              </a:ext>
            </a:extLst>
          </p:cNvPr>
          <p:cNvGraphicFramePr>
            <a:graphicFrameLocks noGrp="1"/>
          </p:cNvGraphicFramePr>
          <p:nvPr/>
        </p:nvGraphicFramePr>
        <p:xfrm>
          <a:off x="2085975" y="5413375"/>
          <a:ext cx="3182938" cy="1106488"/>
        </p:xfrm>
        <a:graphic>
          <a:graphicData uri="http://schemas.openxmlformats.org/drawingml/2006/table">
            <a:tbl>
              <a:tblPr firstRow="1" bandRow="1">
                <a:tableStyleId>{5940675A-B579-460E-94D1-54222C63F5DA}</a:tableStyleId>
              </a:tblPr>
              <a:tblGrid>
                <a:gridCol w="499827">
                  <a:extLst>
                    <a:ext uri="{9D8B030D-6E8A-4147-A177-3AD203B41FA5}">
                      <a16:colId xmlns:a16="http://schemas.microsoft.com/office/drawing/2014/main" val="20000"/>
                    </a:ext>
                  </a:extLst>
                </a:gridCol>
                <a:gridCol w="695295">
                  <a:extLst>
                    <a:ext uri="{9D8B030D-6E8A-4147-A177-3AD203B41FA5}">
                      <a16:colId xmlns:a16="http://schemas.microsoft.com/office/drawing/2014/main" val="20001"/>
                    </a:ext>
                  </a:extLst>
                </a:gridCol>
                <a:gridCol w="749605">
                  <a:extLst>
                    <a:ext uri="{9D8B030D-6E8A-4147-A177-3AD203B41FA5}">
                      <a16:colId xmlns:a16="http://schemas.microsoft.com/office/drawing/2014/main" val="20002"/>
                    </a:ext>
                  </a:extLst>
                </a:gridCol>
                <a:gridCol w="1238211">
                  <a:extLst>
                    <a:ext uri="{9D8B030D-6E8A-4147-A177-3AD203B41FA5}">
                      <a16:colId xmlns:a16="http://schemas.microsoft.com/office/drawing/2014/main" val="20003"/>
                    </a:ext>
                  </a:extLst>
                </a:gridCol>
              </a:tblGrid>
              <a:tr h="370416">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ID</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tc>
                  <a:txBody>
                    <a:bodyPr/>
                    <a:lstStyle/>
                    <a:p>
                      <a:pPr algn="ctr"/>
                      <a:r>
                        <a:rPr lang="zh-CN" altLang="en-US" sz="18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大小</a:t>
                      </a:r>
                    </a:p>
                  </a:txBody>
                  <a:tcPr marL="91477" marR="91477" marT="45668" marB="45668" anchor="ctr"/>
                </a:tc>
                <a:tc>
                  <a:txBody>
                    <a:bodyPr/>
                    <a:lstStyle/>
                    <a:p>
                      <a:pPr algn="ctr"/>
                      <a:r>
                        <a:rPr lang="zh-CN" altLang="en-US" sz="18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质地</a:t>
                      </a:r>
                    </a:p>
                  </a:txBody>
                  <a:tcPr marL="91477" marR="91477" marT="45668" marB="45668" anchor="ctr"/>
                </a:tc>
                <a:tc>
                  <a:txBody>
                    <a:bodyPr/>
                    <a:lstStyle/>
                    <a:p>
                      <a:pPr algn="ctr"/>
                      <a:r>
                        <a:rPr lang="zh-CN" altLang="en-US" sz="1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真假硬币</a:t>
                      </a:r>
                    </a:p>
                  </a:txBody>
                  <a:tcPr marL="91477" marR="91477" marT="45668" marB="45668" anchor="ctr"/>
                </a:tc>
                <a:extLst>
                  <a:ext uri="{0D108BD9-81ED-4DB2-BD59-A6C34878D82A}">
                    <a16:rowId xmlns:a16="http://schemas.microsoft.com/office/drawing/2014/main" val="10000"/>
                  </a:ext>
                </a:extLst>
              </a:tr>
              <a:tr h="370416">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77" marR="91477" marT="45668" marB="4566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extLst>
                  <a:ext uri="{0D108BD9-81ED-4DB2-BD59-A6C34878D82A}">
                    <a16:rowId xmlns:a16="http://schemas.microsoft.com/office/drawing/2014/main" val="10001"/>
                  </a:ext>
                </a:extLst>
              </a:tr>
              <a:tr h="365655">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tc>
                  <a:txBody>
                    <a:bodyPr/>
                    <a:lstStyle/>
                    <a:p>
                      <a:pPr algn="ctr"/>
                      <a:r>
                        <a:rPr lang="zh-CN" altLang="en-US" sz="1800" b="1">
                          <a:latin typeface="Times New Roman" panose="02020603050405020304" pitchFamily="18" charset="0"/>
                          <a:ea typeface="微软雅黑" panose="020B0503020204020204" pitchFamily="34" charset="-122"/>
                          <a:cs typeface="Times New Roman" panose="02020603050405020304" pitchFamily="18" charset="0"/>
                        </a:rPr>
                        <a:t>差</a:t>
                      </a:r>
                    </a:p>
                  </a:txBody>
                  <a:tcPr marL="91477" marR="91477" marT="45668" marB="45668" anchor="ctr"/>
                </a:tc>
                <a:tc>
                  <a:txBody>
                    <a:bodyPr/>
                    <a:lstStyle/>
                    <a:p>
                      <a:pPr algn="ctr"/>
                      <a:r>
                        <a:rPr lang="en-US" altLang="zh-CN" sz="1800" b="1">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1800" b="1">
                        <a:latin typeface="Times New Roman" panose="02020603050405020304" pitchFamily="18" charset="0"/>
                        <a:ea typeface="微软雅黑" panose="020B0503020204020204" pitchFamily="34" charset="-122"/>
                        <a:cs typeface="Times New Roman" panose="02020603050405020304" pitchFamily="18" charset="0"/>
                      </a:endParaRPr>
                    </a:p>
                  </a:txBody>
                  <a:tcPr marL="91477" marR="91477" marT="45668" marB="45668" anchor="ctr"/>
                </a:tc>
                <a:extLst>
                  <a:ext uri="{0D108BD9-81ED-4DB2-BD59-A6C34878D82A}">
                    <a16:rowId xmlns:a16="http://schemas.microsoft.com/office/drawing/2014/main" val="10002"/>
                  </a:ext>
                </a:extLst>
              </a:tr>
            </a:tbl>
          </a:graphicData>
        </a:graphic>
      </p:graphicFrame>
      <p:grpSp>
        <p:nvGrpSpPr>
          <p:cNvPr id="3" name="Group 2">
            <a:extLst>
              <a:ext uri="{FF2B5EF4-FFF2-40B4-BE49-F238E27FC236}">
                <a16:creationId xmlns:a16="http://schemas.microsoft.com/office/drawing/2014/main" id="{4647973D-97B4-B21F-E37D-CB9D49067838}"/>
              </a:ext>
            </a:extLst>
          </p:cNvPr>
          <p:cNvGrpSpPr>
            <a:grpSpLocks/>
          </p:cNvGrpSpPr>
          <p:nvPr/>
        </p:nvGrpSpPr>
        <p:grpSpPr bwMode="auto">
          <a:xfrm>
            <a:off x="2270125" y="3222625"/>
            <a:ext cx="2286000" cy="727075"/>
            <a:chOff x="3126622" y="785296"/>
            <a:chExt cx="2285208" cy="727147"/>
          </a:xfrm>
        </p:grpSpPr>
        <p:sp>
          <p:nvSpPr>
            <p:cNvPr id="4" name="Rectangle 3">
              <a:extLst>
                <a:ext uri="{FF2B5EF4-FFF2-40B4-BE49-F238E27FC236}">
                  <a16:creationId xmlns:a16="http://schemas.microsoft.com/office/drawing/2014/main" id="{6B4FE1A1-0621-653B-52AA-10702198E110}"/>
                </a:ext>
              </a:extLst>
            </p:cNvPr>
            <p:cNvSpPr/>
            <p:nvPr/>
          </p:nvSpPr>
          <p:spPr>
            <a:xfrm>
              <a:off x="3594773" y="785296"/>
              <a:ext cx="1425081" cy="411204"/>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a:solidFill>
                    <a:schemeClr val="bg1"/>
                  </a:solidFill>
                  <a:latin typeface="微软雅黑" panose="020B0503020204020204" pitchFamily="34" charset="-122"/>
                  <a:ea typeface="微软雅黑" panose="020B0503020204020204" pitchFamily="34" charset="-122"/>
                </a:rPr>
                <a:t>质地</a:t>
              </a:r>
            </a:p>
          </p:txBody>
        </p:sp>
        <p:cxnSp>
          <p:nvCxnSpPr>
            <p:cNvPr id="5" name="Straight Connector 4">
              <a:extLst>
                <a:ext uri="{FF2B5EF4-FFF2-40B4-BE49-F238E27FC236}">
                  <a16:creationId xmlns:a16="http://schemas.microsoft.com/office/drawing/2014/main" id="{7D6102CE-721F-CEEC-0A13-035226F6D7CF}"/>
                </a:ext>
              </a:extLst>
            </p:cNvPr>
            <p:cNvCxnSpPr>
              <a:cxnSpLocks/>
              <a:stCxn id="4" idx="2"/>
            </p:cNvCxnSpPr>
            <p:nvPr/>
          </p:nvCxnSpPr>
          <p:spPr>
            <a:xfrm>
              <a:off x="4307313" y="1196500"/>
              <a:ext cx="1010888" cy="29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86" name="TextBox 5">
              <a:extLst>
                <a:ext uri="{FF2B5EF4-FFF2-40B4-BE49-F238E27FC236}">
                  <a16:creationId xmlns:a16="http://schemas.microsoft.com/office/drawing/2014/main" id="{73AB1248-8B56-B303-8894-EFA2D70E69C1}"/>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差</a:t>
              </a:r>
              <a:endParaRPr lang="zh-CN" altLang="en-US" sz="1600">
                <a:solidFill>
                  <a:srgbClr val="00B050"/>
                </a:solidFill>
              </a:endParaRPr>
            </a:p>
          </p:txBody>
        </p:sp>
        <p:cxnSp>
          <p:nvCxnSpPr>
            <p:cNvPr id="15" name="Straight Connector 14">
              <a:extLst>
                <a:ext uri="{FF2B5EF4-FFF2-40B4-BE49-F238E27FC236}">
                  <a16:creationId xmlns:a16="http://schemas.microsoft.com/office/drawing/2014/main" id="{D765D282-8589-BA4E-659F-948D748D2422}"/>
                </a:ext>
              </a:extLst>
            </p:cNvPr>
            <p:cNvCxnSpPr>
              <a:cxnSpLocks/>
              <a:endCxn id="4" idx="2"/>
            </p:cNvCxnSpPr>
            <p:nvPr/>
          </p:nvCxnSpPr>
          <p:spPr>
            <a:xfrm flipV="1">
              <a:off x="3126622" y="1196500"/>
              <a:ext cx="1180691" cy="315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88" name="TextBox 18">
              <a:extLst>
                <a:ext uri="{FF2B5EF4-FFF2-40B4-BE49-F238E27FC236}">
                  <a16:creationId xmlns:a16="http://schemas.microsoft.com/office/drawing/2014/main" id="{11961CE2-3586-2DBD-7026-5A4E53CF9A21}"/>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好</a:t>
              </a:r>
            </a:p>
          </p:txBody>
        </p:sp>
      </p:grpSp>
      <p:sp>
        <p:nvSpPr>
          <p:cNvPr id="21" name="Oval 20">
            <a:extLst>
              <a:ext uri="{FF2B5EF4-FFF2-40B4-BE49-F238E27FC236}">
                <a16:creationId xmlns:a16="http://schemas.microsoft.com/office/drawing/2014/main" id="{7D27D5A7-32D5-FC99-1AA5-D90A444A5467}"/>
              </a:ext>
            </a:extLst>
          </p:cNvPr>
          <p:cNvSpPr/>
          <p:nvPr/>
        </p:nvSpPr>
        <p:spPr>
          <a:xfrm>
            <a:off x="1719263" y="3949700"/>
            <a:ext cx="915987" cy="5365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sz="1600" b="1">
                <a:solidFill>
                  <a:schemeClr val="tx1"/>
                </a:solidFill>
                <a:latin typeface="微软雅黑" panose="020B0503020204020204" pitchFamily="34" charset="-122"/>
                <a:ea typeface="微软雅黑" panose="020B0503020204020204" pitchFamily="34" charset="-122"/>
              </a:rPr>
              <a:t>Y</a:t>
            </a:r>
            <a:endParaRPr lang="zh-CN" altLang="en-US" sz="1600" b="1">
              <a:solidFill>
                <a:schemeClr val="tx1"/>
              </a:solidFill>
              <a:latin typeface="微软雅黑" panose="020B0503020204020204" pitchFamily="34" charset="-122"/>
              <a:ea typeface="微软雅黑" panose="020B0503020204020204" pitchFamily="34" charset="-122"/>
            </a:endParaRPr>
          </a:p>
        </p:txBody>
      </p:sp>
      <p:grpSp>
        <p:nvGrpSpPr>
          <p:cNvPr id="23" name="Group 22">
            <a:extLst>
              <a:ext uri="{FF2B5EF4-FFF2-40B4-BE49-F238E27FC236}">
                <a16:creationId xmlns:a16="http://schemas.microsoft.com/office/drawing/2014/main" id="{85A30597-8477-E0DF-126D-92B24A36D652}"/>
              </a:ext>
            </a:extLst>
          </p:cNvPr>
          <p:cNvGrpSpPr>
            <a:grpSpLocks/>
          </p:cNvGrpSpPr>
          <p:nvPr/>
        </p:nvGrpSpPr>
        <p:grpSpPr bwMode="auto">
          <a:xfrm>
            <a:off x="3413125" y="3930650"/>
            <a:ext cx="2284413" cy="727075"/>
            <a:chOff x="3126622" y="785296"/>
            <a:chExt cx="2285208" cy="727147"/>
          </a:xfrm>
        </p:grpSpPr>
        <p:sp>
          <p:nvSpPr>
            <p:cNvPr id="24" name="Rectangle 23">
              <a:extLst>
                <a:ext uri="{FF2B5EF4-FFF2-40B4-BE49-F238E27FC236}">
                  <a16:creationId xmlns:a16="http://schemas.microsoft.com/office/drawing/2014/main" id="{7302FA0C-336E-90A5-3558-725469712575}"/>
                </a:ext>
              </a:extLst>
            </p:cNvPr>
            <p:cNvSpPr/>
            <p:nvPr/>
          </p:nvSpPr>
          <p:spPr>
            <a:xfrm>
              <a:off x="3595098" y="785296"/>
              <a:ext cx="1424483" cy="411204"/>
            </a:xfrm>
            <a:prstGeom prst="rect">
              <a:avLst/>
            </a:prstGeom>
            <a:solidFill>
              <a:srgbClr val="0000CC"/>
            </a:solidFill>
            <a:ln>
              <a:solidFill>
                <a:srgbClr val="0000CC"/>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大小</a:t>
              </a:r>
            </a:p>
          </p:txBody>
        </p:sp>
        <p:cxnSp>
          <p:nvCxnSpPr>
            <p:cNvPr id="25" name="Straight Connector 24">
              <a:extLst>
                <a:ext uri="{FF2B5EF4-FFF2-40B4-BE49-F238E27FC236}">
                  <a16:creationId xmlns:a16="http://schemas.microsoft.com/office/drawing/2014/main" id="{6724BACB-8E7D-69FD-8FE2-A09EEB9BEA64}"/>
                </a:ext>
              </a:extLst>
            </p:cNvPr>
            <p:cNvCxnSpPr>
              <a:cxnSpLocks/>
              <a:stCxn id="24" idx="2"/>
            </p:cNvCxnSpPr>
            <p:nvPr/>
          </p:nvCxnSpPr>
          <p:spPr>
            <a:xfrm>
              <a:off x="4308133" y="1196500"/>
              <a:ext cx="1010001" cy="29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81" name="TextBox 25">
              <a:extLst>
                <a:ext uri="{FF2B5EF4-FFF2-40B4-BE49-F238E27FC236}">
                  <a16:creationId xmlns:a16="http://schemas.microsoft.com/office/drawing/2014/main" id="{2025D436-3A77-9284-4491-40CCCCC32B6E}"/>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a:solidFill>
                    <a:srgbClr val="0000CC"/>
                  </a:solidFill>
                  <a:latin typeface="Times New Roman" panose="02020603050405020304" pitchFamily="18" charset="0"/>
                  <a:cs typeface="Times New Roman" panose="02020603050405020304" pitchFamily="18" charset="0"/>
                </a:rPr>
                <a:t>A</a:t>
              </a:r>
              <a:endParaRPr lang="zh-CN" altLang="en-US" sz="1600" b="1">
                <a:solidFill>
                  <a:srgbClr val="0000CC"/>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65A8C2FE-0516-9E99-78D6-701A73CEFDE1}"/>
                </a:ext>
              </a:extLst>
            </p:cNvPr>
            <p:cNvCxnSpPr>
              <a:cxnSpLocks/>
              <a:endCxn id="24" idx="2"/>
            </p:cNvCxnSpPr>
            <p:nvPr/>
          </p:nvCxnSpPr>
          <p:spPr>
            <a:xfrm flipV="1">
              <a:off x="3126622" y="1196500"/>
              <a:ext cx="1181511" cy="315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83" name="TextBox 27">
              <a:extLst>
                <a:ext uri="{FF2B5EF4-FFF2-40B4-BE49-F238E27FC236}">
                  <a16:creationId xmlns:a16="http://schemas.microsoft.com/office/drawing/2014/main" id="{429ED119-4FB0-7DBD-BBBF-1E7A0A8DB5E7}"/>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6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9" name="Oval 28">
            <a:extLst>
              <a:ext uri="{FF2B5EF4-FFF2-40B4-BE49-F238E27FC236}">
                <a16:creationId xmlns:a16="http://schemas.microsoft.com/office/drawing/2014/main" id="{10CEAE7E-E2A8-6487-06DF-2224F9E80798}"/>
              </a:ext>
            </a:extLst>
          </p:cNvPr>
          <p:cNvSpPr/>
          <p:nvPr/>
        </p:nvSpPr>
        <p:spPr>
          <a:xfrm>
            <a:off x="2813050" y="4625975"/>
            <a:ext cx="915988" cy="5365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sz="1600" b="1">
                <a:solidFill>
                  <a:schemeClr val="tx1"/>
                </a:solidFill>
                <a:latin typeface="微软雅黑" panose="020B0503020204020204" pitchFamily="34" charset="-122"/>
                <a:ea typeface="微软雅黑" panose="020B0503020204020204" pitchFamily="34" charset="-122"/>
              </a:rPr>
              <a:t>N</a:t>
            </a: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34" name="Rectangle 33">
            <a:extLst>
              <a:ext uri="{FF2B5EF4-FFF2-40B4-BE49-F238E27FC236}">
                <a16:creationId xmlns:a16="http://schemas.microsoft.com/office/drawing/2014/main" id="{3EE9736D-3081-C761-6A74-35A060C7F926}"/>
              </a:ext>
            </a:extLst>
          </p:cNvPr>
          <p:cNvSpPr/>
          <p:nvPr/>
        </p:nvSpPr>
        <p:spPr>
          <a:xfrm>
            <a:off x="4673600" y="4651375"/>
            <a:ext cx="1423988" cy="411163"/>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 name="Arrow: Right 13">
            <a:extLst>
              <a:ext uri="{FF2B5EF4-FFF2-40B4-BE49-F238E27FC236}">
                <a16:creationId xmlns:a16="http://schemas.microsoft.com/office/drawing/2014/main" id="{F1967D40-FE68-BEEC-CF19-4779DAC1DA6B}"/>
              </a:ext>
            </a:extLst>
          </p:cNvPr>
          <p:cNvSpPr/>
          <p:nvPr/>
        </p:nvSpPr>
        <p:spPr>
          <a:xfrm>
            <a:off x="6531754" y="4533612"/>
            <a:ext cx="1050925" cy="4191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6" name="Title 1">
            <a:extLst>
              <a:ext uri="{FF2B5EF4-FFF2-40B4-BE49-F238E27FC236}">
                <a16:creationId xmlns:a16="http://schemas.microsoft.com/office/drawing/2014/main" id="{052FE45A-B9F8-D492-3F05-2B5D48BF69FC}"/>
              </a:ext>
            </a:extLst>
          </p:cNvPr>
          <p:cNvSpPr txBox="1">
            <a:spLocks/>
          </p:cNvSpPr>
          <p:nvPr/>
        </p:nvSpPr>
        <p:spPr>
          <a:xfrm>
            <a:off x="7057217" y="3429000"/>
            <a:ext cx="4727575" cy="954087"/>
          </a:xfrm>
          <a:prstGeom prst="rect">
            <a:avLst/>
          </a:prstGeom>
          <a:solidFill>
            <a:schemeClr val="bg1">
              <a:lumMod val="9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zh-CN" altLang="en-US" sz="1800" dirty="0">
                <a:latin typeface="微软雅黑" panose="020B0503020204020204" pitchFamily="34" charset="-122"/>
                <a:ea typeface="微软雅黑" panose="020B0503020204020204" pitchFamily="34" charset="-122"/>
              </a:rPr>
              <a:t>对于</a:t>
            </a:r>
            <a:r>
              <a:rPr lang="en-US" altLang="zh-CN" sz="1800" dirty="0">
                <a:latin typeface="微软雅黑" panose="020B0503020204020204" pitchFamily="34" charset="-122"/>
                <a:ea typeface="微软雅黑" panose="020B0503020204020204" pitchFamily="34" charset="-122"/>
              </a:rPr>
              <a:t>A</a:t>
            </a:r>
            <a:r>
              <a:rPr lang="zh-CN" altLang="en-US" sz="1800" dirty="0">
                <a:latin typeface="微软雅黑" panose="020B0503020204020204" pitchFamily="34" charset="-122"/>
                <a:ea typeface="微软雅黑" panose="020B0503020204020204" pitchFamily="34" charset="-122"/>
              </a:rPr>
              <a:t>分枝，无更多“称”可用，停止决策树的构造过程。根据叶子节点、父节点或数据集中的样本情况来设置节点标签</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多数投票</a:t>
            </a:r>
            <a:r>
              <a:rPr lang="en-US" altLang="zh-CN" sz="1800" dirty="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sp>
        <p:nvSpPr>
          <p:cNvPr id="50" name="Arrow: Right 49">
            <a:extLst>
              <a:ext uri="{FF2B5EF4-FFF2-40B4-BE49-F238E27FC236}">
                <a16:creationId xmlns:a16="http://schemas.microsoft.com/office/drawing/2014/main" id="{5959A7E9-2751-3D1C-40D0-0E8E36FB36FD}"/>
              </a:ext>
            </a:extLst>
          </p:cNvPr>
          <p:cNvSpPr/>
          <p:nvPr/>
        </p:nvSpPr>
        <p:spPr>
          <a:xfrm rot="8802040">
            <a:off x="4987925" y="2908300"/>
            <a:ext cx="647700" cy="33972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zh-CN" altLang="en-US"/>
          </a:p>
        </p:txBody>
      </p:sp>
      <p:grpSp>
        <p:nvGrpSpPr>
          <p:cNvPr id="53" name="Group 52">
            <a:extLst>
              <a:ext uri="{FF2B5EF4-FFF2-40B4-BE49-F238E27FC236}">
                <a16:creationId xmlns:a16="http://schemas.microsoft.com/office/drawing/2014/main" id="{C1220D59-9B0A-2DF2-713F-E097CCE59E9E}"/>
              </a:ext>
            </a:extLst>
          </p:cNvPr>
          <p:cNvGrpSpPr>
            <a:grpSpLocks/>
          </p:cNvGrpSpPr>
          <p:nvPr/>
        </p:nvGrpSpPr>
        <p:grpSpPr bwMode="auto">
          <a:xfrm>
            <a:off x="7317567" y="4618037"/>
            <a:ext cx="4467225" cy="1905000"/>
            <a:chOff x="4655580" y="4637744"/>
            <a:chExt cx="4467800" cy="1904765"/>
          </a:xfrm>
        </p:grpSpPr>
        <p:grpSp>
          <p:nvGrpSpPr>
            <p:cNvPr id="75864" name="Group 19">
              <a:extLst>
                <a:ext uri="{FF2B5EF4-FFF2-40B4-BE49-F238E27FC236}">
                  <a16:creationId xmlns:a16="http://schemas.microsoft.com/office/drawing/2014/main" id="{B9DFB4F0-13A4-40A7-D763-DA057AFAF316}"/>
                </a:ext>
              </a:extLst>
            </p:cNvPr>
            <p:cNvGrpSpPr>
              <a:grpSpLocks/>
            </p:cNvGrpSpPr>
            <p:nvPr/>
          </p:nvGrpSpPr>
          <p:grpSpPr bwMode="auto">
            <a:xfrm>
              <a:off x="5206695" y="4637744"/>
              <a:ext cx="2285208" cy="727147"/>
              <a:chOff x="3126622" y="785296"/>
              <a:chExt cx="2285208" cy="727147"/>
            </a:xfrm>
          </p:grpSpPr>
          <p:sp>
            <p:nvSpPr>
              <p:cNvPr id="42" name="Rectangle 41">
                <a:extLst>
                  <a:ext uri="{FF2B5EF4-FFF2-40B4-BE49-F238E27FC236}">
                    <a16:creationId xmlns:a16="http://schemas.microsoft.com/office/drawing/2014/main" id="{65AABC05-290F-7AAA-E6D7-5A5FB1F154C2}"/>
                  </a:ext>
                </a:extLst>
              </p:cNvPr>
              <p:cNvSpPr/>
              <p:nvPr/>
            </p:nvSpPr>
            <p:spPr>
              <a:xfrm>
                <a:off x="3594813" y="785296"/>
                <a:ext cx="1424170" cy="411112"/>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a:solidFill>
                      <a:schemeClr val="bg1"/>
                    </a:solidFill>
                    <a:latin typeface="微软雅黑" panose="020B0503020204020204" pitchFamily="34" charset="-122"/>
                    <a:ea typeface="微软雅黑" panose="020B0503020204020204" pitchFamily="34" charset="-122"/>
                  </a:rPr>
                  <a:t>质地</a:t>
                </a:r>
              </a:p>
            </p:txBody>
          </p:sp>
          <p:cxnSp>
            <p:nvCxnSpPr>
              <p:cNvPr id="43" name="Straight Connector 42">
                <a:extLst>
                  <a:ext uri="{FF2B5EF4-FFF2-40B4-BE49-F238E27FC236}">
                    <a16:creationId xmlns:a16="http://schemas.microsoft.com/office/drawing/2014/main" id="{663AF54A-BAA4-2121-C322-C0AA0DAAC65B}"/>
                  </a:ext>
                </a:extLst>
              </p:cNvPr>
              <p:cNvCxnSpPr>
                <a:cxnSpLocks/>
                <a:stCxn id="42" idx="2"/>
              </p:cNvCxnSpPr>
              <p:nvPr/>
            </p:nvCxnSpPr>
            <p:spPr>
              <a:xfrm>
                <a:off x="4307692" y="1196408"/>
                <a:ext cx="1009780" cy="296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76" name="TextBox 43">
                <a:extLst>
                  <a:ext uri="{FF2B5EF4-FFF2-40B4-BE49-F238E27FC236}">
                    <a16:creationId xmlns:a16="http://schemas.microsoft.com/office/drawing/2014/main" id="{FD4AB8E9-309D-435F-3ADA-650B68394276}"/>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差</a:t>
                </a:r>
                <a:endParaRPr lang="zh-CN" altLang="en-US" sz="1600">
                  <a:solidFill>
                    <a:srgbClr val="00B050"/>
                  </a:solidFill>
                </a:endParaRPr>
              </a:p>
            </p:txBody>
          </p:sp>
          <p:cxnSp>
            <p:nvCxnSpPr>
              <p:cNvPr id="47" name="Straight Connector 46">
                <a:extLst>
                  <a:ext uri="{FF2B5EF4-FFF2-40B4-BE49-F238E27FC236}">
                    <a16:creationId xmlns:a16="http://schemas.microsoft.com/office/drawing/2014/main" id="{3B1801C3-E901-9249-B0BF-7014C0D2343C}"/>
                  </a:ext>
                </a:extLst>
              </p:cNvPr>
              <p:cNvCxnSpPr>
                <a:cxnSpLocks/>
                <a:endCxn id="42" idx="2"/>
              </p:cNvCxnSpPr>
              <p:nvPr/>
            </p:nvCxnSpPr>
            <p:spPr>
              <a:xfrm flipV="1">
                <a:off x="3126440" y="1196408"/>
                <a:ext cx="1181252" cy="3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78" name="TextBox 47">
                <a:extLst>
                  <a:ext uri="{FF2B5EF4-FFF2-40B4-BE49-F238E27FC236}">
                    <a16:creationId xmlns:a16="http://schemas.microsoft.com/office/drawing/2014/main" id="{732760A0-3E0E-815D-8E02-E29D822D6B70}"/>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600">
                    <a:solidFill>
                      <a:srgbClr val="00B050"/>
                    </a:solidFill>
                    <a:latin typeface="微软雅黑" panose="020B0503020204020204" pitchFamily="34" charset="-122"/>
                    <a:ea typeface="微软雅黑" panose="020B0503020204020204" pitchFamily="34" charset="-122"/>
                  </a:rPr>
                  <a:t>好</a:t>
                </a:r>
              </a:p>
            </p:txBody>
          </p:sp>
        </p:grpSp>
        <p:sp>
          <p:nvSpPr>
            <p:cNvPr id="22" name="Oval 21">
              <a:extLst>
                <a:ext uri="{FF2B5EF4-FFF2-40B4-BE49-F238E27FC236}">
                  <a16:creationId xmlns:a16="http://schemas.microsoft.com/office/drawing/2014/main" id="{040B99DE-9294-4B71-17B9-7384017D8234}"/>
                </a:ext>
              </a:extLst>
            </p:cNvPr>
            <p:cNvSpPr/>
            <p:nvPr/>
          </p:nvSpPr>
          <p:spPr>
            <a:xfrm>
              <a:off x="4655580" y="5364729"/>
              <a:ext cx="916105" cy="5365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sz="1600" b="1">
                  <a:solidFill>
                    <a:schemeClr val="tx1"/>
                  </a:solidFill>
                  <a:latin typeface="微软雅黑" panose="020B0503020204020204" pitchFamily="34" charset="-122"/>
                  <a:ea typeface="微软雅黑" panose="020B0503020204020204" pitchFamily="34" charset="-122"/>
                </a:rPr>
                <a:t>Y</a:t>
              </a:r>
              <a:endParaRPr lang="zh-CN" altLang="en-US" sz="1600" b="1">
                <a:solidFill>
                  <a:schemeClr val="tx1"/>
                </a:solidFill>
                <a:latin typeface="微软雅黑" panose="020B0503020204020204" pitchFamily="34" charset="-122"/>
                <a:ea typeface="微软雅黑" panose="020B0503020204020204" pitchFamily="34" charset="-122"/>
              </a:endParaRPr>
            </a:p>
          </p:txBody>
        </p:sp>
        <p:grpSp>
          <p:nvGrpSpPr>
            <p:cNvPr id="75866" name="Group 30">
              <a:extLst>
                <a:ext uri="{FF2B5EF4-FFF2-40B4-BE49-F238E27FC236}">
                  <a16:creationId xmlns:a16="http://schemas.microsoft.com/office/drawing/2014/main" id="{618A859C-0B92-F2AE-0D22-E3BF19621391}"/>
                </a:ext>
              </a:extLst>
            </p:cNvPr>
            <p:cNvGrpSpPr>
              <a:grpSpLocks/>
            </p:cNvGrpSpPr>
            <p:nvPr/>
          </p:nvGrpSpPr>
          <p:grpSpPr bwMode="auto">
            <a:xfrm>
              <a:off x="6349299" y="5345651"/>
              <a:ext cx="2285208" cy="727147"/>
              <a:chOff x="3126622" y="785296"/>
              <a:chExt cx="2285208" cy="727147"/>
            </a:xfrm>
          </p:grpSpPr>
          <p:sp>
            <p:nvSpPr>
              <p:cNvPr id="36" name="Rectangle 35">
                <a:extLst>
                  <a:ext uri="{FF2B5EF4-FFF2-40B4-BE49-F238E27FC236}">
                    <a16:creationId xmlns:a16="http://schemas.microsoft.com/office/drawing/2014/main" id="{07007014-1EEF-A0F3-E9B6-74C8047C70F6}"/>
                  </a:ext>
                </a:extLst>
              </p:cNvPr>
              <p:cNvSpPr/>
              <p:nvPr/>
            </p:nvSpPr>
            <p:spPr>
              <a:xfrm>
                <a:off x="3595356" y="785327"/>
                <a:ext cx="1424170" cy="411112"/>
              </a:xfrm>
              <a:prstGeom prst="rect">
                <a:avLst/>
              </a:prstGeom>
              <a:solidFill>
                <a:srgbClr val="0000CC"/>
              </a:solidFill>
              <a:ln>
                <a:solidFill>
                  <a:srgbClr val="0000CC"/>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大小</a:t>
                </a:r>
              </a:p>
            </p:txBody>
          </p:sp>
          <p:cxnSp>
            <p:nvCxnSpPr>
              <p:cNvPr id="38" name="Straight Connector 37">
                <a:extLst>
                  <a:ext uri="{FF2B5EF4-FFF2-40B4-BE49-F238E27FC236}">
                    <a16:creationId xmlns:a16="http://schemas.microsoft.com/office/drawing/2014/main" id="{438BE59A-4B4E-943E-6888-274E5148E312}"/>
                  </a:ext>
                </a:extLst>
              </p:cNvPr>
              <p:cNvCxnSpPr>
                <a:cxnSpLocks/>
                <a:stCxn id="36" idx="2"/>
              </p:cNvCxnSpPr>
              <p:nvPr/>
            </p:nvCxnSpPr>
            <p:spPr>
              <a:xfrm>
                <a:off x="4308235" y="1196439"/>
                <a:ext cx="1009780" cy="296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71" name="TextBox 38">
                <a:extLst>
                  <a:ext uri="{FF2B5EF4-FFF2-40B4-BE49-F238E27FC236}">
                    <a16:creationId xmlns:a16="http://schemas.microsoft.com/office/drawing/2014/main" id="{1400C704-F6A7-E701-5C74-87CAC8610344}"/>
                  </a:ext>
                </a:extLst>
              </p:cNvPr>
              <p:cNvSpPr txBox="1">
                <a:spLocks noChangeArrowheads="1"/>
              </p:cNvSpPr>
              <p:nvPr/>
            </p:nvSpPr>
            <p:spPr bwMode="auto">
              <a:xfrm>
                <a:off x="4960040" y="1124692"/>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a:solidFill>
                      <a:srgbClr val="0000CC"/>
                    </a:solidFill>
                    <a:latin typeface="Times New Roman" panose="02020603050405020304" pitchFamily="18" charset="0"/>
                    <a:cs typeface="Times New Roman" panose="02020603050405020304" pitchFamily="18" charset="0"/>
                  </a:rPr>
                  <a:t>A</a:t>
                </a:r>
                <a:endParaRPr lang="zh-CN" altLang="en-US" sz="1600" b="1">
                  <a:solidFill>
                    <a:srgbClr val="0000CC"/>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E1F44C8-F18B-B3C5-C0BA-52922AC12120}"/>
                  </a:ext>
                </a:extLst>
              </p:cNvPr>
              <p:cNvCxnSpPr>
                <a:cxnSpLocks/>
                <a:endCxn id="36" idx="2"/>
              </p:cNvCxnSpPr>
              <p:nvPr/>
            </p:nvCxnSpPr>
            <p:spPr>
              <a:xfrm flipV="1">
                <a:off x="3126983" y="1196439"/>
                <a:ext cx="1181252" cy="3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73" name="TextBox 40">
                <a:extLst>
                  <a:ext uri="{FF2B5EF4-FFF2-40B4-BE49-F238E27FC236}">
                    <a16:creationId xmlns:a16="http://schemas.microsoft.com/office/drawing/2014/main" id="{B32652D8-371D-188C-1185-26CAFC4EF9D4}"/>
                  </a:ext>
                </a:extLst>
              </p:cNvPr>
              <p:cNvSpPr txBox="1">
                <a:spLocks noChangeArrowheads="1"/>
              </p:cNvSpPr>
              <p:nvPr/>
            </p:nvSpPr>
            <p:spPr bwMode="auto">
              <a:xfrm>
                <a:off x="3217227" y="1133277"/>
                <a:ext cx="45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600" b="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3" name="Oval 32">
              <a:extLst>
                <a:ext uri="{FF2B5EF4-FFF2-40B4-BE49-F238E27FC236}">
                  <a16:creationId xmlns:a16="http://schemas.microsoft.com/office/drawing/2014/main" id="{FD74175E-0ECD-668D-15DE-B8837D14CCA4}"/>
                </a:ext>
              </a:extLst>
            </p:cNvPr>
            <p:cNvSpPr/>
            <p:nvPr/>
          </p:nvSpPr>
          <p:spPr>
            <a:xfrm>
              <a:off x="8207274" y="6006000"/>
              <a:ext cx="916106" cy="5365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sz="1600" b="1">
                  <a:solidFill>
                    <a:schemeClr val="tx1"/>
                  </a:solidFill>
                  <a:latin typeface="微软雅黑" panose="020B0503020204020204" pitchFamily="34" charset="-122"/>
                  <a:ea typeface="微软雅黑" panose="020B0503020204020204" pitchFamily="34" charset="-122"/>
                </a:rPr>
                <a:t>Y</a:t>
              </a: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51" name="Oval 50">
              <a:extLst>
                <a:ext uri="{FF2B5EF4-FFF2-40B4-BE49-F238E27FC236}">
                  <a16:creationId xmlns:a16="http://schemas.microsoft.com/office/drawing/2014/main" id="{608CC32A-B794-C413-6FDA-0C2BAB5A20BC}"/>
                </a:ext>
              </a:extLst>
            </p:cNvPr>
            <p:cNvSpPr/>
            <p:nvPr/>
          </p:nvSpPr>
          <p:spPr>
            <a:xfrm>
              <a:off x="5592326" y="6006000"/>
              <a:ext cx="916105" cy="5365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sz="1600" b="1">
                  <a:solidFill>
                    <a:schemeClr val="tx1"/>
                  </a:solidFill>
                  <a:latin typeface="微软雅黑" panose="020B0503020204020204" pitchFamily="34" charset="-122"/>
                  <a:ea typeface="微软雅黑" panose="020B0503020204020204" pitchFamily="34" charset="-122"/>
                </a:rPr>
                <a:t>N</a:t>
              </a:r>
              <a:endParaRPr lang="zh-CN" altLang="en-US" sz="1600" b="1">
                <a:solidFill>
                  <a:schemeClr val="tx1"/>
                </a:solidFill>
                <a:latin typeface="微软雅黑" panose="020B0503020204020204" pitchFamily="34" charset="-122"/>
                <a:ea typeface="微软雅黑" panose="020B0503020204020204" pitchFamily="34" charset="-122"/>
              </a:endParaRPr>
            </a:p>
          </p:txBody>
        </p:sp>
      </p:grpSp>
      <p:sp>
        <p:nvSpPr>
          <p:cNvPr id="52" name="Arrow: Down 51">
            <a:extLst>
              <a:ext uri="{FF2B5EF4-FFF2-40B4-BE49-F238E27FC236}">
                <a16:creationId xmlns:a16="http://schemas.microsoft.com/office/drawing/2014/main" id="{CA596553-F047-3CAD-5DD1-8BA1A446FCA3}"/>
              </a:ext>
            </a:extLst>
          </p:cNvPr>
          <p:cNvSpPr/>
          <p:nvPr/>
        </p:nvSpPr>
        <p:spPr>
          <a:xfrm rot="2933943">
            <a:off x="4541044" y="5136357"/>
            <a:ext cx="149225" cy="2365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4" grpId="0" animBg="1"/>
      <p:bldP spid="14" grpId="0" animBg="1"/>
      <p:bldP spid="16" grpId="0" animBg="1"/>
      <p:bldP spid="50" grpId="0" animBg="1"/>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76A9D-3830-ECCC-E203-5E79D95BE92D}"/>
              </a:ext>
            </a:extLst>
          </p:cNvPr>
          <p:cNvSpPr txBox="1"/>
          <p:nvPr/>
        </p:nvSpPr>
        <p:spPr>
          <a:xfrm>
            <a:off x="7319963" y="1019175"/>
            <a:ext cx="4248150" cy="768350"/>
          </a:xfrm>
          <a:prstGeom prst="rect">
            <a:avLst/>
          </a:prstGeom>
          <a:noFill/>
        </p:spPr>
        <p:txBody>
          <a:bodyPr>
            <a:spAutoFit/>
          </a:bodyPr>
          <a:lstStyle/>
          <a:p>
            <a:pPr algn="ctr">
              <a:spcBef>
                <a:spcPts val="0"/>
              </a:spcBef>
              <a:spcAft>
                <a:spcPts val="600"/>
              </a:spcAft>
              <a:defRPr/>
            </a:pPr>
            <a:r>
              <a:rPr lang="zh-CN" altLang="en-US" sz="4400" kern="0" dirty="0">
                <a:solidFill>
                  <a:srgbClr val="0000CC"/>
                </a:solidFill>
                <a:ea typeface="黑体" panose="02010609060101010101" pitchFamily="2" charset="-122"/>
                <a:cs typeface="Times New Roman" panose="02020603050405020304" pitchFamily="18" charset="0"/>
                <a:sym typeface="+mn-ea"/>
              </a:rPr>
              <a:t>学得</a:t>
            </a:r>
            <a:r>
              <a:rPr lang="zh-CN" altLang="en-US" sz="4400" kern="0" dirty="0">
                <a:ea typeface="黑体" panose="02010609060101010101" pitchFamily="2" charset="-122"/>
                <a:cs typeface="Times New Roman" panose="02020603050405020304" pitchFamily="18" charset="0"/>
                <a:sym typeface="+mn-ea"/>
              </a:rPr>
              <a:t>一棵决策树</a:t>
            </a:r>
            <a:endParaRPr lang="zh-CN" altLang="en-US" sz="4400" kern="0" dirty="0">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77827" name="对象 4">
            <a:hlinkClick r:id="" action="ppaction://ole?verb=0"/>
            <a:extLst>
              <a:ext uri="{FF2B5EF4-FFF2-40B4-BE49-F238E27FC236}">
                <a16:creationId xmlns:a16="http://schemas.microsoft.com/office/drawing/2014/main" id="{9BF89E5C-42C8-CF3F-87A9-340FE9E60F38}"/>
              </a:ext>
            </a:extLst>
          </p:cNvPr>
          <p:cNvGraphicFramePr>
            <a:graphicFrameLocks noChangeAspect="1"/>
          </p:cNvGraphicFramePr>
          <p:nvPr/>
        </p:nvGraphicFramePr>
        <p:xfrm>
          <a:off x="4932363" y="1295400"/>
          <a:ext cx="114300" cy="215900"/>
        </p:xfrm>
        <a:graphic>
          <a:graphicData uri="http://schemas.openxmlformats.org/presentationml/2006/ole">
            <mc:AlternateContent xmlns:mc="http://schemas.openxmlformats.org/markup-compatibility/2006">
              <mc:Choice xmlns:v="urn:schemas-microsoft-com:vml" Requires="v">
                <p:oleObj r:id="rId4" imgW="114120" imgH="215640" progId="Equation.KSEE3">
                  <p:embed/>
                </p:oleObj>
              </mc:Choice>
              <mc:Fallback>
                <p:oleObj r:id="rId4" imgW="114120" imgH="215640" progId="Equation.KSEE3">
                  <p:embed/>
                  <p:pic>
                    <p:nvPicPr>
                      <p:cNvPr id="0"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29540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表格 6">
            <a:extLst>
              <a:ext uri="{FF2B5EF4-FFF2-40B4-BE49-F238E27FC236}">
                <a16:creationId xmlns:a16="http://schemas.microsoft.com/office/drawing/2014/main" id="{12B8CA33-A180-5105-375A-9866A8A89C32}"/>
              </a:ext>
            </a:extLst>
          </p:cNvPr>
          <p:cNvGraphicFramePr>
            <a:graphicFrameLocks noGrp="1"/>
          </p:cNvGraphicFramePr>
          <p:nvPr/>
        </p:nvGraphicFramePr>
        <p:xfrm>
          <a:off x="0" y="269875"/>
          <a:ext cx="5616573" cy="2913066"/>
        </p:xfrm>
        <a:graphic>
          <a:graphicData uri="http://schemas.openxmlformats.org/drawingml/2006/table">
            <a:tbl>
              <a:tblPr firstRow="1" firstCol="1" bandRow="1" bandCol="1">
                <a:tableStyleId>{21E4AEA4-8DFA-4A89-87EB-49C32662AFE0}</a:tableStyleId>
              </a:tblPr>
              <a:tblGrid>
                <a:gridCol w="1127453">
                  <a:extLst>
                    <a:ext uri="{9D8B030D-6E8A-4147-A177-3AD203B41FA5}">
                      <a16:colId xmlns:a16="http://schemas.microsoft.com/office/drawing/2014/main" val="20000"/>
                    </a:ext>
                  </a:extLst>
                </a:gridCol>
                <a:gridCol w="1117107">
                  <a:extLst>
                    <a:ext uri="{9D8B030D-6E8A-4147-A177-3AD203B41FA5}">
                      <a16:colId xmlns:a16="http://schemas.microsoft.com/office/drawing/2014/main" val="20001"/>
                    </a:ext>
                  </a:extLst>
                </a:gridCol>
                <a:gridCol w="1117107">
                  <a:extLst>
                    <a:ext uri="{9D8B030D-6E8A-4147-A177-3AD203B41FA5}">
                      <a16:colId xmlns:a16="http://schemas.microsoft.com/office/drawing/2014/main" val="20002"/>
                    </a:ext>
                  </a:extLst>
                </a:gridCol>
                <a:gridCol w="1127453">
                  <a:extLst>
                    <a:ext uri="{9D8B030D-6E8A-4147-A177-3AD203B41FA5}">
                      <a16:colId xmlns:a16="http://schemas.microsoft.com/office/drawing/2014/main" val="20003"/>
                    </a:ext>
                  </a:extLst>
                </a:gridCol>
                <a:gridCol w="1127453">
                  <a:extLst>
                    <a:ext uri="{9D8B030D-6E8A-4147-A177-3AD203B41FA5}">
                      <a16:colId xmlns:a16="http://schemas.microsoft.com/office/drawing/2014/main" val="20004"/>
                    </a:ext>
                  </a:extLst>
                </a:gridCol>
              </a:tblGrid>
              <a:tr h="485511">
                <a:tc>
                  <a:txBody>
                    <a:bodyPr/>
                    <a:lstStyle/>
                    <a:p>
                      <a:pPr indent="228600" algn="ctr">
                        <a:lnSpc>
                          <a:spcPct val="120000"/>
                        </a:lnSpc>
                        <a:buNone/>
                      </a:pPr>
                      <a:r>
                        <a:rPr lang="zh-CN" sz="2000" kern="100" dirty="0">
                          <a:solidFill>
                            <a:schemeClr val="bg2"/>
                          </a:solidFill>
                          <a:effectLst/>
                          <a:latin typeface="Comic Sans MS" panose="030F0702030302020204" pitchFamily="66" charset="0"/>
                          <a:ea typeface="黑体" panose="02010609060101010101" pitchFamily="49" charset="-122"/>
                        </a:rPr>
                        <a:t>编号</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音色</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色泽</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rgbClr val="FF0000"/>
                          </a:solidFill>
                          <a:effectLst/>
                          <a:latin typeface="Comic Sans MS" panose="030F0702030302020204" pitchFamily="66" charset="0"/>
                          <a:ea typeface="黑体" panose="02010609060101010101" pitchFamily="49" charset="-122"/>
                        </a:rPr>
                        <a:t>质地</a:t>
                      </a:r>
                      <a:endParaRPr lang="zh-CN" sz="20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真伪</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0"/>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1</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正常</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1"/>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2</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2"/>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3</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明亮</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均匀</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真</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3"/>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4</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低沉</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明亮</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4"/>
                  </a:ext>
                </a:extLst>
              </a:tr>
              <a:tr h="485511">
                <a:tc>
                  <a:txBody>
                    <a:bodyPr/>
                    <a:lstStyle/>
                    <a:p>
                      <a:pPr indent="228600" algn="ctr">
                        <a:lnSpc>
                          <a:spcPct val="120000"/>
                        </a:lnSpc>
                        <a:buNone/>
                      </a:pPr>
                      <a:r>
                        <a:rPr lang="en-US" sz="2000" kern="100" dirty="0">
                          <a:solidFill>
                            <a:schemeClr val="bg2"/>
                          </a:solidFill>
                          <a:effectLst/>
                          <a:latin typeface="Comic Sans MS" panose="030F0702030302020204" pitchFamily="66" charset="0"/>
                          <a:ea typeface="黑体" panose="02010609060101010101" pitchFamily="49" charset="-122"/>
                        </a:rPr>
                        <a:t>5</a:t>
                      </a:r>
                      <a:endParaRPr lang="zh-CN" sz="20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2">
                        <a:lumMod val="20000"/>
                        <a:lumOff val="80000"/>
                      </a:schemeClr>
                    </a:solidFill>
                  </a:tcPr>
                </a:tc>
                <a:tc>
                  <a:txBody>
                    <a:bodyPr/>
                    <a:lstStyle/>
                    <a:p>
                      <a:pPr indent="228600" algn="ctr">
                        <a:lnSpc>
                          <a:spcPct val="120000"/>
                        </a:lnSpc>
                        <a:buNone/>
                      </a:pPr>
                      <a:r>
                        <a:rPr lang="zh-CN" sz="2000" kern="100">
                          <a:effectLst/>
                          <a:latin typeface="Comic Sans MS" panose="030F0702030302020204" pitchFamily="66" charset="0"/>
                          <a:ea typeface="黑体" panose="02010609060101010101" pitchFamily="49" charset="-122"/>
                        </a:rPr>
                        <a:t>正常</a:t>
                      </a:r>
                      <a:endParaRPr lang="zh-CN" sz="20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灰暗</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effectLst/>
                          <a:latin typeface="Comic Sans MS" panose="030F0702030302020204" pitchFamily="66" charset="0"/>
                          <a:ea typeface="黑体" panose="02010609060101010101" pitchFamily="49" charset="-122"/>
                        </a:rPr>
                        <a:t>粗糙</a:t>
                      </a:r>
                      <a:endParaRPr lang="zh-CN" sz="20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bg2">
                        <a:lumMod val="40000"/>
                        <a:lumOff val="60000"/>
                      </a:schemeClr>
                    </a:solidFill>
                  </a:tcPr>
                </a:tc>
                <a:tc>
                  <a:txBody>
                    <a:bodyPr/>
                    <a:lstStyle/>
                    <a:p>
                      <a:pPr indent="228600" algn="ctr">
                        <a:lnSpc>
                          <a:spcPct val="120000"/>
                        </a:lnSpc>
                        <a:buNone/>
                      </a:pPr>
                      <a:r>
                        <a:rPr lang="zh-CN" sz="2000" kern="100" dirty="0">
                          <a:solidFill>
                            <a:schemeClr val="tx1"/>
                          </a:solidFill>
                          <a:effectLst/>
                          <a:latin typeface="Comic Sans MS" panose="030F0702030302020204" pitchFamily="66" charset="0"/>
                          <a:ea typeface="黑体" panose="02010609060101010101" pitchFamily="49" charset="-122"/>
                        </a:rPr>
                        <a:t>假</a:t>
                      </a:r>
                      <a:endParaRPr lang="zh-CN" sz="20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79" marR="68579" marT="0" marB="0" anchor="ctr">
                    <a:solidFill>
                      <a:schemeClr val="accent1">
                        <a:lumMod val="90000"/>
                      </a:schemeClr>
                    </a:solidFill>
                  </a:tcPr>
                </a:tc>
                <a:extLst>
                  <a:ext uri="{0D108BD9-81ED-4DB2-BD59-A6C34878D82A}">
                    <a16:rowId xmlns:a16="http://schemas.microsoft.com/office/drawing/2014/main" val="10005"/>
                  </a:ext>
                </a:extLst>
              </a:tr>
            </a:tbl>
          </a:graphicData>
        </a:graphic>
      </p:graphicFrame>
      <p:sp>
        <p:nvSpPr>
          <p:cNvPr id="77872" name="文本框 7">
            <a:extLst>
              <a:ext uri="{FF2B5EF4-FFF2-40B4-BE49-F238E27FC236}">
                <a16:creationId xmlns:a16="http://schemas.microsoft.com/office/drawing/2014/main" id="{CB78AB93-F4A9-F44E-47CC-6178982984AF}"/>
              </a:ext>
            </a:extLst>
          </p:cNvPr>
          <p:cNvSpPr txBox="1">
            <a:spLocks noChangeArrowheads="1"/>
          </p:cNvSpPr>
          <p:nvPr>
            <p:custDataLst>
              <p:tags r:id="rId1"/>
            </p:custDataLst>
          </p:nvPr>
        </p:nvSpPr>
        <p:spPr bwMode="auto">
          <a:xfrm>
            <a:off x="1008063" y="-63500"/>
            <a:ext cx="3146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表</a:t>
            </a:r>
            <a:r>
              <a:rPr lang="en-US" altLang="zh-CN" sz="1600">
                <a:latin typeface="黑体" panose="02010609060101010101" pitchFamily="49" charset="-122"/>
                <a:ea typeface="黑体" panose="02010609060101010101" pitchFamily="49" charset="-122"/>
              </a:rPr>
              <a:t>1. </a:t>
            </a:r>
            <a:r>
              <a:rPr lang="zh-CN" altLang="en-US" sz="1600">
                <a:latin typeface="黑体" panose="02010609060101010101" pitchFamily="49" charset="-122"/>
                <a:ea typeface="黑体" panose="02010609060101010101" pitchFamily="49" charset="-122"/>
              </a:rPr>
              <a:t>关于硬币真伪的数据集</a:t>
            </a:r>
          </a:p>
        </p:txBody>
      </p:sp>
      <p:sp>
        <p:nvSpPr>
          <p:cNvPr id="9" name="箭头: 上弧形 8">
            <a:extLst>
              <a:ext uri="{FF2B5EF4-FFF2-40B4-BE49-F238E27FC236}">
                <a16:creationId xmlns:a16="http://schemas.microsoft.com/office/drawing/2014/main" id="{C761F1AF-2994-24E4-4EC9-CC5B27B0E876}"/>
              </a:ext>
            </a:extLst>
          </p:cNvPr>
          <p:cNvSpPr/>
          <p:nvPr/>
        </p:nvSpPr>
        <p:spPr>
          <a:xfrm rot="2642720">
            <a:off x="5715000" y="1406525"/>
            <a:ext cx="2547938" cy="973138"/>
          </a:xfrm>
          <a:prstGeom prst="curvedDownArrow">
            <a:avLst/>
          </a:prstGeom>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endParaRPr lang="zh-CN" altLang="en-US" dirty="0">
              <a:solidFill>
                <a:schemeClr val="tx1"/>
              </a:solidFill>
            </a:endParaRPr>
          </a:p>
        </p:txBody>
      </p:sp>
      <p:pic>
        <p:nvPicPr>
          <p:cNvPr id="77874" name="图片 3">
            <a:extLst>
              <a:ext uri="{FF2B5EF4-FFF2-40B4-BE49-F238E27FC236}">
                <a16:creationId xmlns:a16="http://schemas.microsoft.com/office/drawing/2014/main" id="{8E8D8F5B-7350-BCB0-1FD4-8524A9B9FF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3001963"/>
            <a:ext cx="8437563"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D50C08-270F-5D53-3B3D-4915E2D2E05B}"/>
              </a:ext>
            </a:extLst>
          </p:cNvPr>
          <p:cNvSpPr txBox="1"/>
          <p:nvPr/>
        </p:nvSpPr>
        <p:spPr>
          <a:xfrm>
            <a:off x="2817813" y="0"/>
            <a:ext cx="6556375" cy="769938"/>
          </a:xfrm>
          <a:prstGeom prst="rect">
            <a:avLst/>
          </a:prstGeom>
          <a:noFill/>
        </p:spPr>
        <p:txBody>
          <a:bodyPr>
            <a:spAutoFit/>
          </a:bodyPr>
          <a:lstStyle/>
          <a:p>
            <a:pPr algn="ctr">
              <a:spcBef>
                <a:spcPts val="0"/>
              </a:spcBef>
              <a:spcAft>
                <a:spcPts val="600"/>
              </a:spcAft>
              <a:defRPr/>
            </a:pPr>
            <a:r>
              <a:rPr lang="zh-CN" altLang="en-US" sz="4400" b="1" kern="0" dirty="0">
                <a:solidFill>
                  <a:srgbClr val="0000CC"/>
                </a:solidFill>
                <a:ea typeface="黑体" panose="02010609060101010101" pitchFamily="2" charset="-122"/>
                <a:cs typeface="Times New Roman" panose="02020603050405020304" pitchFamily="18" charset="0"/>
                <a:sym typeface="+mn-ea"/>
              </a:rPr>
              <a:t>朴素贝叶斯分类器</a:t>
            </a:r>
            <a:endParaRPr lang="zh-CN" altLang="en-US" sz="4400" b="1" kern="0" dirty="0">
              <a:solidFill>
                <a:srgbClr val="0000CC"/>
              </a:solidFill>
              <a:latin typeface="黑体" panose="02010609060101010101" pitchFamily="2" charset="-122"/>
              <a:ea typeface="黑体" panose="02010609060101010101" pitchFamily="2" charset="-122"/>
              <a:cs typeface="黑体" panose="02010609060101010101" pitchFamily="2" charset="-122"/>
            </a:endParaRPr>
          </a:p>
        </p:txBody>
      </p:sp>
      <p:sp>
        <p:nvSpPr>
          <p:cNvPr id="7" name="文本框 6">
            <a:extLst>
              <a:ext uri="{FF2B5EF4-FFF2-40B4-BE49-F238E27FC236}">
                <a16:creationId xmlns:a16="http://schemas.microsoft.com/office/drawing/2014/main" id="{8DA34892-E985-C1CE-02EF-A119C49B2EFC}"/>
              </a:ext>
            </a:extLst>
          </p:cNvPr>
          <p:cNvSpPr txBox="1">
            <a:spLocks noRot="1" noChangeAspect="1" noMove="1" noResize="1" noEditPoints="1" noAdjustHandles="1" noChangeArrowheads="1" noChangeShapeType="1" noTextEdit="1"/>
          </p:cNvSpPr>
          <p:nvPr/>
        </p:nvSpPr>
        <p:spPr>
          <a:xfrm>
            <a:off x="130568" y="620688"/>
            <a:ext cx="11870088" cy="1765933"/>
          </a:xfrm>
          <a:prstGeom prst="rect">
            <a:avLst/>
          </a:prstGeom>
          <a:blipFill>
            <a:blip r:embed="rId3"/>
            <a:stretch>
              <a:fillRect l="-667" t="-2069"/>
            </a:stretch>
          </a:blipFill>
        </p:spPr>
        <p:txBody>
          <a:bodyPr/>
          <a:lstStyle/>
          <a:p>
            <a:pPr>
              <a:defRPr/>
            </a:pPr>
            <a:r>
              <a:rPr lang="zh-CN" altLang="en-US" dirty="0">
                <a:noFill/>
              </a:rPr>
              <a:t> </a:t>
            </a:r>
          </a:p>
        </p:txBody>
      </p:sp>
      <p:sp>
        <p:nvSpPr>
          <p:cNvPr id="9" name="文本框 8">
            <a:extLst>
              <a:ext uri="{FF2B5EF4-FFF2-40B4-BE49-F238E27FC236}">
                <a16:creationId xmlns:a16="http://schemas.microsoft.com/office/drawing/2014/main" id="{8458C1D3-8DA0-0CBC-2985-1FF50FC08DD1}"/>
              </a:ext>
            </a:extLst>
          </p:cNvPr>
          <p:cNvSpPr txBox="1"/>
          <p:nvPr/>
        </p:nvSpPr>
        <p:spPr>
          <a:xfrm>
            <a:off x="5159375" y="3006725"/>
            <a:ext cx="2328863" cy="831850"/>
          </a:xfrm>
          <a:prstGeom prst="rect">
            <a:avLst/>
          </a:prstGeom>
          <a:noFill/>
        </p:spPr>
        <p:txBody>
          <a:bodyPr>
            <a:spAutoFit/>
          </a:bodyPr>
          <a:lstStyle/>
          <a:p>
            <a:pPr>
              <a:defRPr/>
            </a:pPr>
            <a:r>
              <a:rPr lang="zh-CN" altLang="zh-CN" sz="2400" kern="0" dirty="0">
                <a:ea typeface="黑体" panose="02010609060101010101" pitchFamily="2" charset="-122"/>
                <a:cs typeface="Times New Roman" panose="02020603050405020304" pitchFamily="18" charset="0"/>
              </a:rPr>
              <a:t>将样本的特征看作“证据”</a:t>
            </a:r>
            <a:r>
              <a:rPr lang="en-US" altLang="zh-CN" sz="2400" kern="0" dirty="0">
                <a:ea typeface="黑体" panose="02010609060101010101" pitchFamily="2" charset="-122"/>
                <a:cs typeface="Times New Roman" panose="02020603050405020304" pitchFamily="18" charset="0"/>
              </a:rPr>
              <a:t>X</a:t>
            </a:r>
            <a:endParaRPr lang="zh-CN" altLang="en-US" sz="2400" dirty="0"/>
          </a:p>
        </p:txBody>
      </p:sp>
      <p:sp>
        <p:nvSpPr>
          <p:cNvPr id="13" name="文本框 12">
            <a:extLst>
              <a:ext uri="{FF2B5EF4-FFF2-40B4-BE49-F238E27FC236}">
                <a16:creationId xmlns:a16="http://schemas.microsoft.com/office/drawing/2014/main" id="{116F9571-3665-8750-7622-2BFA2B261E73}"/>
              </a:ext>
            </a:extLst>
          </p:cNvPr>
          <p:cNvSpPr txBox="1"/>
          <p:nvPr/>
        </p:nvSpPr>
        <p:spPr>
          <a:xfrm>
            <a:off x="2135188" y="3006725"/>
            <a:ext cx="1944687" cy="831850"/>
          </a:xfrm>
          <a:prstGeom prst="rect">
            <a:avLst/>
          </a:prstGeom>
          <a:noFill/>
        </p:spPr>
        <p:txBody>
          <a:bodyPr>
            <a:spAutoFit/>
          </a:bodyPr>
          <a:lstStyle/>
          <a:p>
            <a:pPr>
              <a:defRPr/>
            </a:pPr>
            <a:r>
              <a:rPr lang="zh-CN" altLang="zh-CN" sz="2400" kern="0" dirty="0">
                <a:ea typeface="黑体" panose="02010609060101010101" pitchFamily="2" charset="-122"/>
                <a:cs typeface="Times New Roman" panose="02020603050405020304" pitchFamily="18" charset="0"/>
              </a:rPr>
              <a:t>将类别看作“事件”</a:t>
            </a:r>
            <a:r>
              <a:rPr lang="en-US" altLang="zh-CN" sz="2400" kern="0" dirty="0">
                <a:ea typeface="黑体" panose="02010609060101010101" pitchFamily="2" charset="-122"/>
                <a:cs typeface="Times New Roman" panose="02020603050405020304" pitchFamily="18" charset="0"/>
              </a:rPr>
              <a:t>Y</a:t>
            </a:r>
            <a:endParaRPr lang="zh-CN" altLang="en-US" sz="2400" dirty="0"/>
          </a:p>
        </p:txBody>
      </p:sp>
      <p:cxnSp>
        <p:nvCxnSpPr>
          <p:cNvPr id="15" name="直接箭头连接符 14">
            <a:extLst>
              <a:ext uri="{FF2B5EF4-FFF2-40B4-BE49-F238E27FC236}">
                <a16:creationId xmlns:a16="http://schemas.microsoft.com/office/drawing/2014/main" id="{F3B3F5FA-C6E5-4B6E-989B-808BCDB9C7FF}"/>
              </a:ext>
            </a:extLst>
          </p:cNvPr>
          <p:cNvCxnSpPr>
            <a:cxnSpLocks/>
            <a:stCxn id="13" idx="0"/>
          </p:cNvCxnSpPr>
          <p:nvPr/>
        </p:nvCxnSpPr>
        <p:spPr>
          <a:xfrm flipV="1">
            <a:off x="3108325" y="2152650"/>
            <a:ext cx="1174750" cy="8540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a:extLst>
              <a:ext uri="{FF2B5EF4-FFF2-40B4-BE49-F238E27FC236}">
                <a16:creationId xmlns:a16="http://schemas.microsoft.com/office/drawing/2014/main" id="{AC90F029-44CC-C7A2-30F7-5BDC0F9C4C83}"/>
              </a:ext>
            </a:extLst>
          </p:cNvPr>
          <p:cNvCxnSpPr>
            <a:cxnSpLocks/>
          </p:cNvCxnSpPr>
          <p:nvPr/>
        </p:nvCxnSpPr>
        <p:spPr>
          <a:xfrm flipH="1" flipV="1">
            <a:off x="4957763" y="2152650"/>
            <a:ext cx="777875" cy="8540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4BAABBB8-2C5D-D38B-539F-65F97EC191B8}"/>
              </a:ext>
            </a:extLst>
          </p:cNvPr>
          <p:cNvSpPr txBox="1"/>
          <p:nvPr/>
        </p:nvSpPr>
        <p:spPr>
          <a:xfrm>
            <a:off x="130175" y="4257675"/>
            <a:ext cx="11593513" cy="1871663"/>
          </a:xfrm>
          <a:prstGeom prst="rect">
            <a:avLst/>
          </a:prstGeom>
          <a:noFill/>
        </p:spPr>
        <p:txBody>
          <a:bodyPr/>
          <a:lstStyle/>
          <a:p>
            <a:pPr marL="288290" lvl="1" indent="-288290">
              <a:spcBef>
                <a:spcPts val="0"/>
              </a:spcBef>
              <a:spcAft>
                <a:spcPts val="600"/>
              </a:spcAft>
              <a:buFont typeface="Wingdings" panose="05000000000000000000" charset="0"/>
              <a:buChar char="p"/>
              <a:defRPr/>
            </a:pPr>
            <a:r>
              <a:rPr lang="zh-CN" altLang="zh-CN" sz="2400" kern="0" dirty="0">
                <a:solidFill>
                  <a:srgbClr val="FF0000"/>
                </a:solidFill>
                <a:ea typeface="黑体" panose="02010609060101010101" pitchFamily="2" charset="-122"/>
                <a:cs typeface="Times New Roman" panose="02020603050405020304" pitchFamily="18" charset="0"/>
              </a:rPr>
              <a:t>在分类问题中，可利用贝叶斯公式来计算样本属于某一类别的概率。</a:t>
            </a:r>
            <a:r>
              <a:rPr lang="zh-CN" altLang="zh-CN" sz="2400" kern="0" dirty="0">
                <a:ea typeface="黑体" panose="02010609060101010101" pitchFamily="2" charset="-122"/>
                <a:cs typeface="Times New Roman" panose="02020603050405020304" pitchFamily="18" charset="0"/>
              </a:rPr>
              <a:t>具体来说，可将样本的特征看作“证据”</a:t>
            </a:r>
            <a:r>
              <a:rPr lang="en-US" altLang="zh-CN" sz="2400" kern="0" dirty="0">
                <a:ea typeface="黑体" panose="02010609060101010101" pitchFamily="2" charset="-122"/>
                <a:cs typeface="Times New Roman" panose="02020603050405020304" pitchFamily="18" charset="0"/>
              </a:rPr>
              <a:t>X</a:t>
            </a:r>
            <a:r>
              <a:rPr lang="zh-CN" altLang="zh-CN" sz="2400" kern="0" dirty="0">
                <a:ea typeface="黑体" panose="02010609060101010101" pitchFamily="2" charset="-122"/>
                <a:cs typeface="Times New Roman" panose="02020603050405020304" pitchFamily="18" charset="0"/>
              </a:rPr>
              <a:t>，将类别看作“事件”</a:t>
            </a:r>
            <a:r>
              <a:rPr lang="en-US" altLang="zh-CN" sz="2400" kern="0" dirty="0">
                <a:ea typeface="黑体" panose="02010609060101010101" pitchFamily="2" charset="-122"/>
                <a:cs typeface="Times New Roman" panose="02020603050405020304" pitchFamily="18" charset="0"/>
              </a:rPr>
              <a:t>Y</a:t>
            </a:r>
            <a:r>
              <a:rPr lang="zh-CN" altLang="zh-CN" sz="2400" kern="0" dirty="0">
                <a:ea typeface="黑体" panose="02010609060101010101" pitchFamily="2" charset="-122"/>
                <a:cs typeface="Times New Roman" panose="02020603050405020304" pitchFamily="18" charset="0"/>
              </a:rPr>
              <a:t>，通过计算后验概率来决定样本属于哪个类别。</a:t>
            </a:r>
            <a:endParaRPr lang="en-US" altLang="zh-CN" sz="24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zh-CN" sz="2400" kern="0" dirty="0">
                <a:ea typeface="黑体" panose="02010609060101010101" pitchFamily="2" charset="-122"/>
                <a:cs typeface="Times New Roman" panose="02020603050405020304" pitchFamily="18" charset="0"/>
              </a:rPr>
              <a:t>朴素贝叶斯（</a:t>
            </a:r>
            <a:r>
              <a:rPr lang="en-US" altLang="zh-CN" sz="2400" kern="0" dirty="0">
                <a:ea typeface="黑体" panose="02010609060101010101" pitchFamily="2" charset="-122"/>
                <a:cs typeface="Times New Roman" panose="02020603050405020304" pitchFamily="18" charset="0"/>
              </a:rPr>
              <a:t>naïve Bayes</a:t>
            </a:r>
            <a:r>
              <a:rPr lang="zh-CN" altLang="zh-CN" sz="2400" kern="0" dirty="0">
                <a:ea typeface="黑体" panose="02010609060101010101" pitchFamily="2" charset="-122"/>
                <a:cs typeface="Times New Roman" panose="02020603050405020304" pitchFamily="18" charset="0"/>
              </a:rPr>
              <a:t>）分类器就是基于这一思想来构建分类模型的。</a:t>
            </a:r>
            <a:endParaRPr lang="en-US" altLang="zh-CN" sz="2400" kern="0" dirty="0">
              <a:ea typeface="黑体" panose="02010609060101010101" pitchFamily="2" charset="-122"/>
              <a:cs typeface="Times New Roman" panose="02020603050405020304" pitchFamily="18" charset="0"/>
            </a:endParaRPr>
          </a:p>
          <a:p>
            <a:pPr marL="0" lvl="1">
              <a:spcBef>
                <a:spcPts val="0"/>
              </a:spcBef>
              <a:spcAft>
                <a:spcPts val="600"/>
              </a:spcAft>
              <a:defRPr/>
            </a:pPr>
            <a:endParaRPr lang="zh-CN" altLang="zh-CN" sz="2400" kern="0" dirty="0">
              <a:ea typeface="黑体" panose="0201060906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50DE8C8-9DF0-8F6F-E408-B381A261B17A}"/>
              </a:ext>
            </a:extLst>
          </p:cNvPr>
          <p:cNvSpPr txBox="1"/>
          <p:nvPr/>
        </p:nvSpPr>
        <p:spPr>
          <a:xfrm>
            <a:off x="160338" y="247650"/>
            <a:ext cx="11871325" cy="1220788"/>
          </a:xfrm>
          <a:prstGeom prst="rect">
            <a:avLst/>
          </a:prstGeom>
          <a:noFill/>
        </p:spPr>
        <p:txBody>
          <a:bodyPr>
            <a:spAutoFit/>
          </a:bodyPr>
          <a:lstStyle/>
          <a:p>
            <a:pPr marL="285750" indent="-285750" algn="just">
              <a:lnSpc>
                <a:spcPct val="120000"/>
              </a:lnSpc>
              <a:buFont typeface="Wingdings" panose="05000000000000000000" pitchFamily="2" charset="2"/>
              <a:buChar char="p"/>
              <a:defRPr/>
            </a:pPr>
            <a:r>
              <a:rPr lang="zh-CN" altLang="zh-CN" sz="3200" kern="0" dirty="0">
                <a:solidFill>
                  <a:srgbClr val="FF0000"/>
                </a:solidFill>
                <a:ea typeface="黑体" panose="02010609060101010101" pitchFamily="2" charset="-122"/>
                <a:cs typeface="Times New Roman" panose="02020603050405020304" pitchFamily="18" charset="0"/>
              </a:rPr>
              <a:t>预测样本</a:t>
            </a:r>
            <a:r>
              <a:rPr lang="en-US" altLang="zh-CN" sz="3200" kern="0" dirty="0">
                <a:solidFill>
                  <a:srgbClr val="FF0000"/>
                </a:solidFill>
                <a:ea typeface="黑体" panose="02010609060101010101" pitchFamily="2" charset="-122"/>
                <a:cs typeface="Times New Roman" panose="02020603050405020304" pitchFamily="18" charset="0"/>
              </a:rPr>
              <a:t>x =</a:t>
            </a:r>
            <a:r>
              <a:rPr lang="zh-CN" altLang="zh-CN" sz="3200" kern="0" dirty="0">
                <a:solidFill>
                  <a:srgbClr val="FF0000"/>
                </a:solidFill>
                <a:ea typeface="黑体" panose="02010609060101010101" pitchFamily="2" charset="-122"/>
                <a:cs typeface="Times New Roman" panose="02020603050405020304" pitchFamily="18" charset="0"/>
              </a:rPr>
              <a:t>（低沉</a:t>
            </a:r>
            <a:r>
              <a:rPr lang="en-US" altLang="zh-CN" sz="3200" kern="0" dirty="0">
                <a:solidFill>
                  <a:srgbClr val="FF0000"/>
                </a:solidFill>
                <a:ea typeface="黑体" panose="02010609060101010101" pitchFamily="2" charset="-122"/>
                <a:cs typeface="Times New Roman" panose="02020603050405020304" pitchFamily="18" charset="0"/>
              </a:rPr>
              <a:t>; </a:t>
            </a:r>
            <a:r>
              <a:rPr lang="zh-CN" altLang="zh-CN" sz="3200" kern="0" dirty="0">
                <a:solidFill>
                  <a:srgbClr val="FF0000"/>
                </a:solidFill>
                <a:ea typeface="黑体" panose="02010609060101010101" pitchFamily="2" charset="-122"/>
                <a:cs typeface="Times New Roman" panose="02020603050405020304" pitchFamily="18" charset="0"/>
              </a:rPr>
              <a:t>灰暗</a:t>
            </a:r>
            <a:r>
              <a:rPr lang="en-US" altLang="zh-CN" sz="3200" kern="0" dirty="0">
                <a:solidFill>
                  <a:srgbClr val="FF0000"/>
                </a:solidFill>
                <a:ea typeface="黑体" panose="02010609060101010101" pitchFamily="2" charset="-122"/>
                <a:cs typeface="Times New Roman" panose="02020603050405020304" pitchFamily="18" charset="0"/>
              </a:rPr>
              <a:t>; </a:t>
            </a:r>
            <a:r>
              <a:rPr lang="zh-CN" altLang="zh-CN" sz="3200" kern="0" dirty="0">
                <a:solidFill>
                  <a:srgbClr val="FF0000"/>
                </a:solidFill>
                <a:ea typeface="黑体" panose="02010609060101010101" pitchFamily="2" charset="-122"/>
                <a:cs typeface="Times New Roman" panose="02020603050405020304" pitchFamily="18" charset="0"/>
              </a:rPr>
              <a:t>均匀）</a:t>
            </a:r>
            <a:r>
              <a:rPr lang="zh-CN" altLang="en-US" sz="3200" kern="0" dirty="0">
                <a:solidFill>
                  <a:srgbClr val="FF0000"/>
                </a:solidFill>
                <a:ea typeface="黑体" panose="02010609060101010101" pitchFamily="2" charset="-122"/>
                <a:cs typeface="Times New Roman" panose="02020603050405020304" pitchFamily="18" charset="0"/>
              </a:rPr>
              <a:t>是“真”还是“假”</a:t>
            </a:r>
            <a:endParaRPr lang="en-US" altLang="zh-CN" sz="3200" kern="0" dirty="0">
              <a:solidFill>
                <a:srgbClr val="FF0000"/>
              </a:solidFill>
              <a:ea typeface="黑体" panose="02010609060101010101" pitchFamily="2" charset="-122"/>
              <a:cs typeface="Times New Roman" panose="02020603050405020304" pitchFamily="18" charset="0"/>
            </a:endParaRPr>
          </a:p>
          <a:p>
            <a:pPr marL="285750" indent="-285750" algn="just">
              <a:lnSpc>
                <a:spcPct val="120000"/>
              </a:lnSpc>
              <a:buFont typeface="Wingdings" panose="05000000000000000000" pitchFamily="2" charset="2"/>
              <a:buChar char="p"/>
              <a:defRPr/>
            </a:pPr>
            <a:r>
              <a:rPr lang="zh-CN" altLang="en-US" sz="3200" kern="0" dirty="0">
                <a:solidFill>
                  <a:srgbClr val="FF0000"/>
                </a:solidFill>
                <a:ea typeface="黑体" panose="02010609060101010101" pitchFamily="2" charset="-122"/>
                <a:cs typeface="Times New Roman" panose="02020603050405020304" pitchFamily="18" charset="0"/>
              </a:rPr>
              <a:t>计算并比较</a:t>
            </a:r>
            <a:endParaRPr lang="zh-CN" altLang="zh-CN" sz="3200" kern="0" dirty="0">
              <a:ea typeface="黑体" panose="0201060906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4A8AF3B8-2762-1298-88BE-C8C57CF9110A}"/>
              </a:ext>
            </a:extLst>
          </p:cNvPr>
          <p:cNvSpPr txBox="1">
            <a:spLocks noRot="1" noChangeAspect="1" noMove="1" noResize="1" noEditPoints="1" noAdjustHandles="1" noChangeArrowheads="1" noChangeShapeType="1" noTextEdit="1"/>
          </p:cNvSpPr>
          <p:nvPr/>
        </p:nvSpPr>
        <p:spPr>
          <a:xfrm>
            <a:off x="2351584" y="1702630"/>
            <a:ext cx="7956884" cy="1749646"/>
          </a:xfrm>
          <a:prstGeom prst="rect">
            <a:avLst/>
          </a:prstGeom>
          <a:blipFill>
            <a:blip r:embed="rId3"/>
            <a:stretch>
              <a:fillRect/>
            </a:stretch>
          </a:blipFill>
        </p:spPr>
        <p:txBody>
          <a:bodyPr/>
          <a:lstStyle/>
          <a:p>
            <a:pPr>
              <a:defRPr/>
            </a:pPr>
            <a:r>
              <a:rPr lang="zh-CN" altLang="en-US" dirty="0">
                <a:noFill/>
              </a:rPr>
              <a:t> </a:t>
            </a:r>
          </a:p>
        </p:txBody>
      </p:sp>
      <p:sp>
        <p:nvSpPr>
          <p:cNvPr id="24" name="文本框 23">
            <a:extLst>
              <a:ext uri="{FF2B5EF4-FFF2-40B4-BE49-F238E27FC236}">
                <a16:creationId xmlns:a16="http://schemas.microsoft.com/office/drawing/2014/main" id="{E697B85E-5D97-F370-C81D-C11A6E0F9CDA}"/>
              </a:ext>
            </a:extLst>
          </p:cNvPr>
          <p:cNvSpPr txBox="1">
            <a:spLocks noRot="1" noChangeAspect="1" noMove="1" noResize="1" noEditPoints="1" noAdjustHandles="1" noChangeArrowheads="1" noChangeShapeType="1" noTextEdit="1"/>
          </p:cNvSpPr>
          <p:nvPr/>
        </p:nvSpPr>
        <p:spPr>
          <a:xfrm>
            <a:off x="2351584" y="4906986"/>
            <a:ext cx="7956884" cy="1749646"/>
          </a:xfrm>
          <a:prstGeom prst="rect">
            <a:avLst/>
          </a:prstGeom>
          <a:blipFill>
            <a:blip r:embed="rId4"/>
            <a:stretch>
              <a:fillRect/>
            </a:stretch>
          </a:blipFill>
        </p:spPr>
        <p:txBody>
          <a:bodyPr/>
          <a:lstStyle/>
          <a:p>
            <a:pPr>
              <a:defRPr/>
            </a:pPr>
            <a:r>
              <a:rPr lang="zh-CN" altLang="en-US">
                <a:noFill/>
              </a:rPr>
              <a:t> </a:t>
            </a:r>
          </a:p>
        </p:txBody>
      </p:sp>
      <p:sp>
        <p:nvSpPr>
          <p:cNvPr id="25" name="左大括号 24">
            <a:extLst>
              <a:ext uri="{FF2B5EF4-FFF2-40B4-BE49-F238E27FC236}">
                <a16:creationId xmlns:a16="http://schemas.microsoft.com/office/drawing/2014/main" id="{781A9B49-79C2-680A-14FE-C40551656046}"/>
              </a:ext>
            </a:extLst>
          </p:cNvPr>
          <p:cNvSpPr/>
          <p:nvPr/>
        </p:nvSpPr>
        <p:spPr>
          <a:xfrm>
            <a:off x="1703388" y="2312988"/>
            <a:ext cx="647700" cy="3348037"/>
          </a:xfrm>
          <a:prstGeom prst="leftBrace">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对象 1">
            <a:hlinkClick r:id="" action="ppaction://ole?verb=0"/>
            <a:extLst>
              <a:ext uri="{FF2B5EF4-FFF2-40B4-BE49-F238E27FC236}">
                <a16:creationId xmlns:a16="http://schemas.microsoft.com/office/drawing/2014/main" id="{9EA7DDD8-E947-BF25-8D2F-017021B0BE05}"/>
              </a:ext>
            </a:extLst>
          </p:cNvPr>
          <p:cNvGraphicFramePr>
            <a:graphicFrameLocks noChangeAspect="1"/>
          </p:cNvGraphicFramePr>
          <p:nvPr/>
        </p:nvGraphicFramePr>
        <p:xfrm>
          <a:off x="5967413" y="3465513"/>
          <a:ext cx="114300" cy="215900"/>
        </p:xfrm>
        <a:graphic>
          <a:graphicData uri="http://schemas.openxmlformats.org/presentationml/2006/ole">
            <mc:AlternateContent xmlns:mc="http://schemas.openxmlformats.org/markup-compatibility/2006">
              <mc:Choice xmlns:v="urn:schemas-microsoft-com:vml" Requires="v">
                <p:oleObj r:id="rId4" imgW="114120" imgH="215640" progId="Equation.KSEE3">
                  <p:embed/>
                </p:oleObj>
              </mc:Choice>
              <mc:Fallback>
                <p:oleObj r:id="rId4" imgW="114120" imgH="215640" progId="Equation.KSEE3">
                  <p:embed/>
                  <p:pic>
                    <p:nvPicPr>
                      <p:cNvPr id="0" name="对象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413" y="34655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本框 4">
            <a:extLst>
              <a:ext uri="{FF2B5EF4-FFF2-40B4-BE49-F238E27FC236}">
                <a16:creationId xmlns:a16="http://schemas.microsoft.com/office/drawing/2014/main" id="{37FF779F-18E2-896B-781D-C4FD89C450B7}"/>
              </a:ext>
            </a:extLst>
          </p:cNvPr>
          <p:cNvSpPr txBox="1">
            <a:spLocks noRot="1" noChangeAspect="1" noMove="1" noResize="1" noEditPoints="1" noAdjustHandles="1" noChangeArrowheads="1" noChangeShapeType="1" noTextEdit="1"/>
          </p:cNvSpPr>
          <p:nvPr/>
        </p:nvSpPr>
        <p:spPr>
          <a:xfrm>
            <a:off x="83332" y="189441"/>
            <a:ext cx="12192000" cy="3554178"/>
          </a:xfrm>
          <a:prstGeom prst="rect">
            <a:avLst/>
          </a:prstGeom>
          <a:blipFill>
            <a:blip r:embed="rId6"/>
            <a:stretch>
              <a:fillRect l="-350" t="-1201" r="-100" b="-1372"/>
            </a:stretch>
          </a:blipFill>
        </p:spPr>
        <p:txBody>
          <a:bodyPr/>
          <a:lstStyle/>
          <a:p>
            <a:pPr>
              <a:defRPr/>
            </a:pPr>
            <a:r>
              <a:rPr lang="zh-CN" altLang="en-US" dirty="0">
                <a:noFill/>
              </a:rPr>
              <a:t> </a:t>
            </a:r>
          </a:p>
        </p:txBody>
      </p:sp>
      <p:graphicFrame>
        <p:nvGraphicFramePr>
          <p:cNvPr id="83972" name="对象 2">
            <a:hlinkClick r:id="" action="ppaction://ole?verb=0"/>
            <a:extLst>
              <a:ext uri="{FF2B5EF4-FFF2-40B4-BE49-F238E27FC236}">
                <a16:creationId xmlns:a16="http://schemas.microsoft.com/office/drawing/2014/main" id="{276FC0AD-D5F5-E349-FF22-3F674525279F}"/>
              </a:ext>
            </a:extLst>
          </p:cNvPr>
          <p:cNvGraphicFramePr>
            <a:graphicFrameLocks noChangeAspect="1"/>
          </p:cNvGraphicFramePr>
          <p:nvPr/>
        </p:nvGraphicFramePr>
        <p:xfrm>
          <a:off x="9369425" y="4843463"/>
          <a:ext cx="114300" cy="215900"/>
        </p:xfrm>
        <a:graphic>
          <a:graphicData uri="http://schemas.openxmlformats.org/presentationml/2006/ole">
            <mc:AlternateContent xmlns:mc="http://schemas.openxmlformats.org/markup-compatibility/2006">
              <mc:Choice xmlns:v="urn:schemas-microsoft-com:vml" Requires="v">
                <p:oleObj r:id="rId7" imgW="114120" imgH="215640" progId="Equation.KSEE3">
                  <p:embed/>
                </p:oleObj>
              </mc:Choice>
              <mc:Fallback>
                <p:oleObj r:id="rId7" imgW="114120" imgH="215640" progId="Equation.KSEE3">
                  <p:embed/>
                  <p:pic>
                    <p:nvPicPr>
                      <p:cNvPr id="0" name="对象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425" y="484346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表格 3">
            <a:extLst>
              <a:ext uri="{FF2B5EF4-FFF2-40B4-BE49-F238E27FC236}">
                <a16:creationId xmlns:a16="http://schemas.microsoft.com/office/drawing/2014/main" id="{E0EB8FE0-4490-9416-2B4F-572451C56FA9}"/>
              </a:ext>
            </a:extLst>
          </p:cNvPr>
          <p:cNvGraphicFramePr>
            <a:graphicFrameLocks noGrp="1"/>
          </p:cNvGraphicFramePr>
          <p:nvPr/>
        </p:nvGraphicFramePr>
        <p:xfrm>
          <a:off x="4102100" y="4502150"/>
          <a:ext cx="4154489" cy="2111376"/>
        </p:xfrm>
        <a:graphic>
          <a:graphicData uri="http://schemas.openxmlformats.org/drawingml/2006/table">
            <a:tbl>
              <a:tblPr firstRow="1" firstCol="1" bandRow="1" bandCol="1">
                <a:tableStyleId>{21E4AEA4-8DFA-4A89-87EB-49C32662AFE0}</a:tableStyleId>
              </a:tblPr>
              <a:tblGrid>
                <a:gridCol w="833959">
                  <a:extLst>
                    <a:ext uri="{9D8B030D-6E8A-4147-A177-3AD203B41FA5}">
                      <a16:colId xmlns:a16="http://schemas.microsoft.com/office/drawing/2014/main" val="20000"/>
                    </a:ext>
                  </a:extLst>
                </a:gridCol>
                <a:gridCol w="826306">
                  <a:extLst>
                    <a:ext uri="{9D8B030D-6E8A-4147-A177-3AD203B41FA5}">
                      <a16:colId xmlns:a16="http://schemas.microsoft.com/office/drawing/2014/main" val="20001"/>
                    </a:ext>
                  </a:extLst>
                </a:gridCol>
                <a:gridCol w="826306">
                  <a:extLst>
                    <a:ext uri="{9D8B030D-6E8A-4147-A177-3AD203B41FA5}">
                      <a16:colId xmlns:a16="http://schemas.microsoft.com/office/drawing/2014/main" val="20002"/>
                    </a:ext>
                  </a:extLst>
                </a:gridCol>
                <a:gridCol w="833959">
                  <a:extLst>
                    <a:ext uri="{9D8B030D-6E8A-4147-A177-3AD203B41FA5}">
                      <a16:colId xmlns:a16="http://schemas.microsoft.com/office/drawing/2014/main" val="20003"/>
                    </a:ext>
                  </a:extLst>
                </a:gridCol>
                <a:gridCol w="833959">
                  <a:extLst>
                    <a:ext uri="{9D8B030D-6E8A-4147-A177-3AD203B41FA5}">
                      <a16:colId xmlns:a16="http://schemas.microsoft.com/office/drawing/2014/main" val="20004"/>
                    </a:ext>
                  </a:extLst>
                </a:gridCol>
              </a:tblGrid>
              <a:tr h="351896">
                <a:tc>
                  <a:txBody>
                    <a:bodyPr/>
                    <a:lstStyle/>
                    <a:p>
                      <a:pPr indent="228600" algn="ctr">
                        <a:lnSpc>
                          <a:spcPct val="120000"/>
                        </a:lnSpc>
                        <a:buNone/>
                      </a:pPr>
                      <a:r>
                        <a:rPr lang="zh-CN" sz="1800" kern="100" dirty="0">
                          <a:solidFill>
                            <a:schemeClr val="bg2"/>
                          </a:solidFill>
                          <a:effectLst/>
                          <a:latin typeface="Comic Sans MS" panose="030F0702030302020204" pitchFamily="66" charset="0"/>
                          <a:ea typeface="黑体" panose="02010609060101010101" pitchFamily="49" charset="-122"/>
                        </a:rPr>
                        <a:t>编号</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dirty="0">
                          <a:solidFill>
                            <a:srgbClr val="FF0000"/>
                          </a:solidFill>
                          <a:effectLst/>
                          <a:latin typeface="Comic Sans MS" panose="030F0702030302020204" pitchFamily="66" charset="0"/>
                          <a:ea typeface="黑体" panose="02010609060101010101" pitchFamily="49" charset="-122"/>
                        </a:rPr>
                        <a:t>音色</a:t>
                      </a:r>
                      <a:endParaRPr lang="zh-CN" sz="18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rgbClr val="FF0000"/>
                          </a:solidFill>
                          <a:effectLst/>
                          <a:latin typeface="Comic Sans MS" panose="030F0702030302020204" pitchFamily="66" charset="0"/>
                          <a:ea typeface="黑体" panose="02010609060101010101" pitchFamily="49" charset="-122"/>
                        </a:rPr>
                        <a:t>色泽</a:t>
                      </a:r>
                      <a:endParaRPr lang="zh-CN" sz="18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rgbClr val="FF0000"/>
                          </a:solidFill>
                          <a:effectLst/>
                          <a:latin typeface="Comic Sans MS" panose="030F0702030302020204" pitchFamily="66" charset="0"/>
                          <a:ea typeface="黑体" panose="02010609060101010101" pitchFamily="49" charset="-122"/>
                        </a:rPr>
                        <a:t>质地</a:t>
                      </a:r>
                      <a:endParaRPr lang="zh-CN" sz="1800" kern="100" dirty="0">
                        <a:solidFill>
                          <a:srgbClr val="FF0000"/>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真伪</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0"/>
                  </a:ext>
                </a:extLst>
              </a:tr>
              <a:tr h="351896">
                <a:tc>
                  <a:txBody>
                    <a:bodyPr/>
                    <a:lstStyle/>
                    <a:p>
                      <a:pPr indent="228600" algn="ctr">
                        <a:lnSpc>
                          <a:spcPct val="120000"/>
                        </a:lnSpc>
                        <a:buNone/>
                      </a:pPr>
                      <a:r>
                        <a:rPr lang="en-US" sz="1800" kern="100" dirty="0">
                          <a:solidFill>
                            <a:schemeClr val="bg2"/>
                          </a:solidFill>
                          <a:effectLst/>
                          <a:latin typeface="Comic Sans MS" panose="030F0702030302020204" pitchFamily="66" charset="0"/>
                          <a:ea typeface="黑体" panose="02010609060101010101" pitchFamily="49" charset="-122"/>
                        </a:rPr>
                        <a:t>1</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正常</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明亮</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均匀</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真</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1"/>
                  </a:ext>
                </a:extLst>
              </a:tr>
              <a:tr h="351896">
                <a:tc>
                  <a:txBody>
                    <a:bodyPr/>
                    <a:lstStyle/>
                    <a:p>
                      <a:pPr indent="228600" algn="ctr">
                        <a:lnSpc>
                          <a:spcPct val="120000"/>
                        </a:lnSpc>
                        <a:buNone/>
                      </a:pPr>
                      <a:r>
                        <a:rPr lang="en-US" sz="1800" kern="100" dirty="0">
                          <a:solidFill>
                            <a:schemeClr val="bg2"/>
                          </a:solidFill>
                          <a:effectLst/>
                          <a:latin typeface="Comic Sans MS" panose="030F0702030302020204" pitchFamily="66" charset="0"/>
                          <a:ea typeface="黑体" panose="02010609060101010101" pitchFamily="49" charset="-122"/>
                        </a:rPr>
                        <a:t>2</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a:effectLst/>
                          <a:latin typeface="Comic Sans MS" panose="030F0702030302020204" pitchFamily="66" charset="0"/>
                          <a:ea typeface="黑体" panose="02010609060101010101" pitchFamily="49" charset="-122"/>
                        </a:rPr>
                        <a:t>正常</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明亮</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粗糙</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真</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2"/>
                  </a:ext>
                </a:extLst>
              </a:tr>
              <a:tr h="351896">
                <a:tc>
                  <a:txBody>
                    <a:bodyPr/>
                    <a:lstStyle/>
                    <a:p>
                      <a:pPr indent="228600" algn="ctr">
                        <a:lnSpc>
                          <a:spcPct val="120000"/>
                        </a:lnSpc>
                        <a:buNone/>
                      </a:pPr>
                      <a:r>
                        <a:rPr lang="en-US" sz="1800" kern="100" dirty="0">
                          <a:solidFill>
                            <a:schemeClr val="bg2"/>
                          </a:solidFill>
                          <a:effectLst/>
                          <a:latin typeface="Comic Sans MS" panose="030F0702030302020204" pitchFamily="66" charset="0"/>
                          <a:ea typeface="黑体" panose="02010609060101010101" pitchFamily="49" charset="-122"/>
                        </a:rPr>
                        <a:t>3</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正常</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明亮</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均匀</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真</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3"/>
                  </a:ext>
                </a:extLst>
              </a:tr>
              <a:tr h="351896">
                <a:tc>
                  <a:txBody>
                    <a:bodyPr/>
                    <a:lstStyle/>
                    <a:p>
                      <a:pPr indent="228600" algn="ctr">
                        <a:lnSpc>
                          <a:spcPct val="120000"/>
                        </a:lnSpc>
                        <a:buNone/>
                      </a:pPr>
                      <a:r>
                        <a:rPr lang="en-US" sz="1800" kern="100" dirty="0">
                          <a:solidFill>
                            <a:schemeClr val="bg2"/>
                          </a:solidFill>
                          <a:effectLst/>
                          <a:latin typeface="Comic Sans MS" panose="030F0702030302020204" pitchFamily="66" charset="0"/>
                          <a:ea typeface="黑体" panose="02010609060101010101" pitchFamily="49" charset="-122"/>
                        </a:rPr>
                        <a:t>4</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低沉</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a:effectLst/>
                          <a:latin typeface="Comic Sans MS" panose="030F0702030302020204" pitchFamily="66" charset="0"/>
                          <a:ea typeface="黑体" panose="02010609060101010101" pitchFamily="49" charset="-122"/>
                        </a:rPr>
                        <a:t>明亮</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粗糙</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假</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4"/>
                  </a:ext>
                </a:extLst>
              </a:tr>
              <a:tr h="351896">
                <a:tc>
                  <a:txBody>
                    <a:bodyPr/>
                    <a:lstStyle/>
                    <a:p>
                      <a:pPr indent="228600" algn="ctr">
                        <a:lnSpc>
                          <a:spcPct val="120000"/>
                        </a:lnSpc>
                        <a:buNone/>
                      </a:pPr>
                      <a:r>
                        <a:rPr lang="en-US" sz="1800" kern="100" dirty="0">
                          <a:solidFill>
                            <a:schemeClr val="bg2"/>
                          </a:solidFill>
                          <a:effectLst/>
                          <a:latin typeface="Comic Sans MS" panose="030F0702030302020204" pitchFamily="66" charset="0"/>
                          <a:ea typeface="黑体" panose="02010609060101010101" pitchFamily="49" charset="-122"/>
                        </a:rPr>
                        <a:t>5</a:t>
                      </a:r>
                      <a:endParaRPr lang="zh-CN" sz="1800" kern="100" dirty="0">
                        <a:solidFill>
                          <a:schemeClr val="bg2"/>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2">
                        <a:lumMod val="20000"/>
                        <a:lumOff val="80000"/>
                      </a:schemeClr>
                    </a:solidFill>
                  </a:tcPr>
                </a:tc>
                <a:tc>
                  <a:txBody>
                    <a:bodyPr/>
                    <a:lstStyle/>
                    <a:p>
                      <a:pPr indent="228600" algn="ctr">
                        <a:lnSpc>
                          <a:spcPct val="120000"/>
                        </a:lnSpc>
                        <a:buNone/>
                      </a:pPr>
                      <a:r>
                        <a:rPr lang="zh-CN" sz="1800" kern="100">
                          <a:effectLst/>
                          <a:latin typeface="Comic Sans MS" panose="030F0702030302020204" pitchFamily="66" charset="0"/>
                          <a:ea typeface="黑体" panose="02010609060101010101" pitchFamily="49" charset="-122"/>
                        </a:rPr>
                        <a:t>正常</a:t>
                      </a:r>
                      <a:endParaRPr lang="zh-CN" sz="1800" kern="10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灰暗</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effectLst/>
                          <a:latin typeface="Comic Sans MS" panose="030F0702030302020204" pitchFamily="66" charset="0"/>
                          <a:ea typeface="黑体" panose="02010609060101010101" pitchFamily="49" charset="-122"/>
                        </a:rPr>
                        <a:t>粗糙</a:t>
                      </a:r>
                      <a:endParaRPr lang="zh-CN" sz="1800" kern="100" dirty="0">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bg2">
                        <a:lumMod val="40000"/>
                        <a:lumOff val="60000"/>
                      </a:schemeClr>
                    </a:solidFill>
                  </a:tcPr>
                </a:tc>
                <a:tc>
                  <a:txBody>
                    <a:bodyPr/>
                    <a:lstStyle/>
                    <a:p>
                      <a:pPr indent="228600" algn="ctr">
                        <a:lnSpc>
                          <a:spcPct val="120000"/>
                        </a:lnSpc>
                        <a:buNone/>
                      </a:pPr>
                      <a:r>
                        <a:rPr lang="zh-CN" sz="1800" kern="100" dirty="0">
                          <a:solidFill>
                            <a:schemeClr val="tx1"/>
                          </a:solidFill>
                          <a:effectLst/>
                          <a:latin typeface="Comic Sans MS" panose="030F0702030302020204" pitchFamily="66" charset="0"/>
                          <a:ea typeface="黑体" panose="02010609060101010101" pitchFamily="49" charset="-122"/>
                        </a:rPr>
                        <a:t>假</a:t>
                      </a:r>
                      <a:endParaRPr lang="zh-CN" sz="1800" kern="100" dirty="0">
                        <a:solidFill>
                          <a:schemeClr val="tx1"/>
                        </a:solidFill>
                        <a:effectLst/>
                        <a:latin typeface="Comic Sans MS" panose="030F0702030302020204" pitchFamily="66" charset="0"/>
                        <a:ea typeface="黑体" panose="02010609060101010101" pitchFamily="49" charset="-122"/>
                        <a:cs typeface="Times New Roman" panose="02020603050405020304" pitchFamily="18" charset="0"/>
                      </a:endParaRPr>
                    </a:p>
                  </a:txBody>
                  <a:tcPr marL="68569" marR="68569" marT="0" marB="0" anchor="ctr">
                    <a:solidFill>
                      <a:schemeClr val="accent1">
                        <a:lumMod val="90000"/>
                      </a:schemeClr>
                    </a:solidFill>
                  </a:tcPr>
                </a:tc>
                <a:extLst>
                  <a:ext uri="{0D108BD9-81ED-4DB2-BD59-A6C34878D82A}">
                    <a16:rowId xmlns:a16="http://schemas.microsoft.com/office/drawing/2014/main" val="10005"/>
                  </a:ext>
                </a:extLst>
              </a:tr>
            </a:tbl>
          </a:graphicData>
        </a:graphic>
      </p:graphicFrame>
      <p:sp>
        <p:nvSpPr>
          <p:cNvPr id="84017" name="文本框 5">
            <a:extLst>
              <a:ext uri="{FF2B5EF4-FFF2-40B4-BE49-F238E27FC236}">
                <a16:creationId xmlns:a16="http://schemas.microsoft.com/office/drawing/2014/main" id="{477ED837-3950-3258-79F1-4C4058505E7A}"/>
              </a:ext>
            </a:extLst>
          </p:cNvPr>
          <p:cNvSpPr txBox="1">
            <a:spLocks noChangeArrowheads="1"/>
          </p:cNvSpPr>
          <p:nvPr>
            <p:custDataLst>
              <p:tags r:id="rId1"/>
            </p:custDataLst>
          </p:nvPr>
        </p:nvSpPr>
        <p:spPr bwMode="auto">
          <a:xfrm>
            <a:off x="4821238" y="4164013"/>
            <a:ext cx="314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表</a:t>
            </a:r>
            <a:r>
              <a:rPr lang="en-US" altLang="zh-CN" sz="1600">
                <a:latin typeface="黑体" panose="02010609060101010101" pitchFamily="49" charset="-122"/>
                <a:ea typeface="黑体" panose="02010609060101010101" pitchFamily="49" charset="-122"/>
              </a:rPr>
              <a:t>1. </a:t>
            </a:r>
            <a:r>
              <a:rPr lang="zh-CN" altLang="en-US" sz="1600">
                <a:latin typeface="黑体" panose="02010609060101010101" pitchFamily="49" charset="-122"/>
                <a:ea typeface="黑体" panose="02010609060101010101" pitchFamily="49" charset="-122"/>
              </a:rPr>
              <a:t>关于硬币真伪的数据集</a:t>
            </a:r>
          </a:p>
        </p:txBody>
      </p:sp>
      <p:pic>
        <p:nvPicPr>
          <p:cNvPr id="8" name="图形 7" descr="帮助">
            <a:extLst>
              <a:ext uri="{FF2B5EF4-FFF2-40B4-BE49-F238E27FC236}">
                <a16:creationId xmlns:a16="http://schemas.microsoft.com/office/drawing/2014/main" id="{42104080-EC15-D8FD-DC0C-FBC1C9DAC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4013" y="3068638"/>
            <a:ext cx="18700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对象 1">
            <a:hlinkClick r:id="" action="ppaction://ole?verb=0"/>
            <a:extLst>
              <a:ext uri="{FF2B5EF4-FFF2-40B4-BE49-F238E27FC236}">
                <a16:creationId xmlns:a16="http://schemas.microsoft.com/office/drawing/2014/main" id="{4E538B93-0A23-FDEB-8714-934BBFBF024C}"/>
              </a:ext>
            </a:extLst>
          </p:cNvPr>
          <p:cNvGraphicFramePr>
            <a:graphicFrameLocks noChangeAspect="1"/>
          </p:cNvGraphicFramePr>
          <p:nvPr/>
        </p:nvGraphicFramePr>
        <p:xfrm>
          <a:off x="5884863" y="3540125"/>
          <a:ext cx="114300" cy="215900"/>
        </p:xfrm>
        <a:graphic>
          <a:graphicData uri="http://schemas.openxmlformats.org/presentationml/2006/ole">
            <mc:AlternateContent xmlns:mc="http://schemas.openxmlformats.org/markup-compatibility/2006">
              <mc:Choice xmlns:v="urn:schemas-microsoft-com:vml" Requires="v">
                <p:oleObj r:id="rId3" imgW="114120" imgH="215640" progId="Equation.KSEE3">
                  <p:embed/>
                </p:oleObj>
              </mc:Choice>
              <mc:Fallback>
                <p:oleObj r:id="rId3" imgW="114120" imgH="215640" progId="Equation.KSEE3">
                  <p:embed/>
                  <p:pic>
                    <p:nvPicPr>
                      <p:cNvPr id="0"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63" y="354012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本框 4">
            <a:extLst>
              <a:ext uri="{FF2B5EF4-FFF2-40B4-BE49-F238E27FC236}">
                <a16:creationId xmlns:a16="http://schemas.microsoft.com/office/drawing/2014/main" id="{8386A291-108C-C6F7-CFCF-40D2ABC598C8}"/>
              </a:ext>
            </a:extLst>
          </p:cNvPr>
          <p:cNvSpPr txBox="1">
            <a:spLocks noRot="1" noChangeAspect="1" noMove="1" noResize="1" noEditPoints="1" noAdjustHandles="1" noChangeArrowheads="1" noChangeShapeType="1" noTextEdit="1"/>
          </p:cNvSpPr>
          <p:nvPr/>
        </p:nvSpPr>
        <p:spPr>
          <a:xfrm>
            <a:off x="36755" y="173120"/>
            <a:ext cx="12118490" cy="3210366"/>
          </a:xfrm>
          <a:prstGeom prst="rect">
            <a:avLst/>
          </a:prstGeom>
          <a:blipFill>
            <a:blip r:embed="rId5"/>
            <a:stretch>
              <a:fillRect l="-453" t="-949" r="-553" b="-2277"/>
            </a:stretch>
          </a:blipFill>
        </p:spPr>
        <p:txBody>
          <a:bodyPr/>
          <a:lstStyle/>
          <a:p>
            <a:pPr>
              <a:defRPr/>
            </a:pPr>
            <a:r>
              <a:rPr lang="zh-CN" altLang="en-US">
                <a:noFill/>
              </a:rPr>
              <a:t> </a:t>
            </a:r>
          </a:p>
        </p:txBody>
      </p:sp>
      <p:sp>
        <p:nvSpPr>
          <p:cNvPr id="4" name="文本框 3">
            <a:extLst>
              <a:ext uri="{FF2B5EF4-FFF2-40B4-BE49-F238E27FC236}">
                <a16:creationId xmlns:a16="http://schemas.microsoft.com/office/drawing/2014/main" id="{38DAA6D6-FDEE-AF4A-EB84-C0F8FC5493ED}"/>
              </a:ext>
            </a:extLst>
          </p:cNvPr>
          <p:cNvSpPr txBox="1">
            <a:spLocks noRot="1" noChangeAspect="1" noMove="1" noResize="1" noEditPoints="1" noAdjustHandles="1" noChangeArrowheads="1" noChangeShapeType="1" noTextEdit="1"/>
          </p:cNvSpPr>
          <p:nvPr/>
        </p:nvSpPr>
        <p:spPr>
          <a:xfrm>
            <a:off x="249938" y="4330261"/>
            <a:ext cx="11692124" cy="2354619"/>
          </a:xfrm>
          <a:prstGeom prst="rect">
            <a:avLst/>
          </a:prstGeom>
          <a:blipFill>
            <a:blip r:embed="rId6"/>
            <a:stretch>
              <a:fillRect l="-469" t="-1550" r="-521" b="-2584"/>
            </a:stretch>
          </a:blipFill>
        </p:spPr>
        <p:txBody>
          <a:bodyPr/>
          <a:lstStyle/>
          <a:p>
            <a:pPr>
              <a:defRPr/>
            </a:pPr>
            <a:r>
              <a:rPr lang="zh-CN" altLang="en-US">
                <a:noFill/>
              </a:rPr>
              <a:t> </a:t>
            </a:r>
          </a:p>
        </p:txBody>
      </p:sp>
      <p:sp>
        <p:nvSpPr>
          <p:cNvPr id="7" name="文本框 6">
            <a:extLst>
              <a:ext uri="{FF2B5EF4-FFF2-40B4-BE49-F238E27FC236}">
                <a16:creationId xmlns:a16="http://schemas.microsoft.com/office/drawing/2014/main" id="{832F873C-F244-4FB1-8396-51A6456C074A}"/>
              </a:ext>
            </a:extLst>
          </p:cNvPr>
          <p:cNvSpPr txBox="1">
            <a:spLocks noRot="1" noChangeAspect="1" noMove="1" noResize="1" noEditPoints="1" noAdjustHandles="1" noChangeArrowheads="1" noChangeShapeType="1" noTextEdit="1"/>
          </p:cNvSpPr>
          <p:nvPr/>
        </p:nvSpPr>
        <p:spPr>
          <a:xfrm>
            <a:off x="1523492" y="3233140"/>
            <a:ext cx="10841828" cy="830997"/>
          </a:xfrm>
          <a:prstGeom prst="rect">
            <a:avLst/>
          </a:prstGeom>
          <a:blipFill>
            <a:blip r:embed="rId7"/>
            <a:stretch>
              <a:fillRect l="-900" b="-16058"/>
            </a:stretch>
          </a:blipFill>
        </p:spPr>
        <p:txBody>
          <a:bodyPr/>
          <a:lstStyle/>
          <a:p>
            <a:pPr>
              <a:defRPr/>
            </a:pPr>
            <a:r>
              <a:rPr lang="zh-CN" altLang="en-US" dirty="0">
                <a:noFi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对象 1">
            <a:hlinkClick r:id="" action="ppaction://ole?verb=0"/>
            <a:extLst>
              <a:ext uri="{FF2B5EF4-FFF2-40B4-BE49-F238E27FC236}">
                <a16:creationId xmlns:a16="http://schemas.microsoft.com/office/drawing/2014/main" id="{181C29A4-8F69-89AD-314D-7E279CD739EB}"/>
              </a:ext>
            </a:extLst>
          </p:cNvPr>
          <p:cNvGraphicFramePr>
            <a:graphicFrameLocks noChangeAspect="1"/>
          </p:cNvGraphicFramePr>
          <p:nvPr/>
        </p:nvGraphicFramePr>
        <p:xfrm>
          <a:off x="5967413" y="3465513"/>
          <a:ext cx="114300" cy="215900"/>
        </p:xfrm>
        <a:graphic>
          <a:graphicData uri="http://schemas.openxmlformats.org/presentationml/2006/ole">
            <mc:AlternateContent xmlns:mc="http://schemas.openxmlformats.org/markup-compatibility/2006">
              <mc:Choice xmlns:v="urn:schemas-microsoft-com:vml" Requires="v">
                <p:oleObj r:id="rId3" imgW="114120" imgH="215640" progId="Equation.KSEE3">
                  <p:embed/>
                </p:oleObj>
              </mc:Choice>
              <mc:Fallback>
                <p:oleObj r:id="rId3" imgW="114120" imgH="215640" progId="Equation.KSEE3">
                  <p:embed/>
                  <p:pic>
                    <p:nvPicPr>
                      <p:cNvPr id="0"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34655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本框 4">
            <a:extLst>
              <a:ext uri="{FF2B5EF4-FFF2-40B4-BE49-F238E27FC236}">
                <a16:creationId xmlns:a16="http://schemas.microsoft.com/office/drawing/2014/main" id="{CDA44C4F-F787-4B83-9278-D45521174719}"/>
              </a:ext>
            </a:extLst>
          </p:cNvPr>
          <p:cNvSpPr txBox="1">
            <a:spLocks noRot="1" noChangeAspect="1" noMove="1" noResize="1" noEditPoints="1" noAdjustHandles="1" noChangeArrowheads="1" noChangeShapeType="1" noTextEdit="1"/>
          </p:cNvSpPr>
          <p:nvPr/>
        </p:nvSpPr>
        <p:spPr>
          <a:xfrm>
            <a:off x="26808" y="0"/>
            <a:ext cx="12108668" cy="4148315"/>
          </a:xfrm>
          <a:prstGeom prst="rect">
            <a:avLst/>
          </a:prstGeom>
          <a:blipFill>
            <a:blip r:embed="rId5"/>
            <a:stretch>
              <a:fillRect l="-302"/>
            </a:stretch>
          </a:blipFill>
        </p:spPr>
        <p:txBody>
          <a:bodyPr/>
          <a:lstStyle/>
          <a:p>
            <a:pPr>
              <a:defRPr/>
            </a:pPr>
            <a:r>
              <a:rPr lang="zh-CN" altLang="en-US">
                <a:noFill/>
              </a:rPr>
              <a:t> </a:t>
            </a:r>
          </a:p>
        </p:txBody>
      </p:sp>
      <p:sp>
        <p:nvSpPr>
          <p:cNvPr id="3" name="文本框 2">
            <a:extLst>
              <a:ext uri="{FF2B5EF4-FFF2-40B4-BE49-F238E27FC236}">
                <a16:creationId xmlns:a16="http://schemas.microsoft.com/office/drawing/2014/main" id="{A1BC0B7E-D539-FD2E-AB01-215987A13C15}"/>
              </a:ext>
            </a:extLst>
          </p:cNvPr>
          <p:cNvSpPr txBox="1">
            <a:spLocks noRot="1" noChangeAspect="1" noMove="1" noResize="1" noEditPoints="1" noAdjustHandles="1" noChangeArrowheads="1" noChangeShapeType="1" noTextEdit="1"/>
          </p:cNvSpPr>
          <p:nvPr/>
        </p:nvSpPr>
        <p:spPr>
          <a:xfrm>
            <a:off x="-16272" y="3969060"/>
            <a:ext cx="11892956" cy="2049215"/>
          </a:xfrm>
          <a:prstGeom prst="rect">
            <a:avLst/>
          </a:prstGeom>
          <a:blipFill>
            <a:blip r:embed="rId6"/>
            <a:stretch>
              <a:fillRect l="-308" t="-2083"/>
            </a:stretch>
          </a:blipFill>
        </p:spPr>
        <p:txBody>
          <a:bodyPr/>
          <a:lstStyle/>
          <a:p>
            <a:pPr>
              <a:defRPr/>
            </a:pPr>
            <a:r>
              <a:rPr lang="zh-CN" altLang="en-US">
                <a:noFill/>
              </a:rPr>
              <a:t> </a:t>
            </a:r>
          </a:p>
        </p:txBody>
      </p:sp>
      <p:sp>
        <p:nvSpPr>
          <p:cNvPr id="6" name="文本框 5">
            <a:extLst>
              <a:ext uri="{FF2B5EF4-FFF2-40B4-BE49-F238E27FC236}">
                <a16:creationId xmlns:a16="http://schemas.microsoft.com/office/drawing/2014/main" id="{B62FEE54-61E0-8B8C-1D31-7F79B1476021}"/>
              </a:ext>
            </a:extLst>
          </p:cNvPr>
          <p:cNvSpPr txBox="1"/>
          <p:nvPr/>
        </p:nvSpPr>
        <p:spPr>
          <a:xfrm>
            <a:off x="41275" y="6018213"/>
            <a:ext cx="12109450" cy="723900"/>
          </a:xfrm>
          <a:prstGeom prst="rect">
            <a:avLst/>
          </a:prstGeom>
          <a:noFill/>
        </p:spPr>
        <p:txBody>
          <a:bodyPr>
            <a:spAutoFit/>
          </a:bodyPr>
          <a:lstStyle/>
          <a:p>
            <a:pPr marL="285750" indent="-285750" algn="just">
              <a:lnSpc>
                <a:spcPct val="120000"/>
              </a:lnSpc>
              <a:buFont typeface="Wingdings" panose="05000000000000000000" pitchFamily="2" charset="2"/>
              <a:buChar char="p"/>
              <a:defRPr/>
            </a:pPr>
            <a:r>
              <a:rPr lang="zh-CN" altLang="zh-CN" kern="0" dirty="0">
                <a:ea typeface="黑体" panose="02010609060101010101" pitchFamily="2" charset="-122"/>
                <a:cs typeface="Times New Roman" panose="02020603050405020304" pitchFamily="18" charset="0"/>
              </a:rPr>
              <a:t>朴素贝叶斯分类器可以得到测试样本属于不同类别的概率，因此可将朴素贝叶斯分类器看作一种概率模型。概率模型能够描述和分析不确定性和随机性现象，提供具有概率意义的预测结果，这通常比简单的二元答案更有意义</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图片 2">
            <a:extLst>
              <a:ext uri="{FF2B5EF4-FFF2-40B4-BE49-F238E27FC236}">
                <a16:creationId xmlns:a16="http://schemas.microsoft.com/office/drawing/2014/main" id="{DB2F41DE-9BBE-FDCD-1899-C54038FDA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757238"/>
            <a:ext cx="10704513"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0B9EECC7-7A88-8ED6-9ED8-CB2ED9F2C0B4}"/>
              </a:ext>
            </a:extLst>
          </p:cNvPr>
          <p:cNvSpPr txBox="1"/>
          <p:nvPr/>
        </p:nvSpPr>
        <p:spPr>
          <a:xfrm>
            <a:off x="2817813" y="0"/>
            <a:ext cx="6556375" cy="769938"/>
          </a:xfrm>
          <a:prstGeom prst="rect">
            <a:avLst/>
          </a:prstGeom>
          <a:noFill/>
        </p:spPr>
        <p:txBody>
          <a:bodyPr>
            <a:spAutoFit/>
          </a:bodyPr>
          <a:lstStyle/>
          <a:p>
            <a:pPr algn="ctr">
              <a:spcBef>
                <a:spcPts val="0"/>
              </a:spcBef>
              <a:spcAft>
                <a:spcPts val="600"/>
              </a:spcAft>
              <a:defRPr/>
            </a:pPr>
            <a:r>
              <a:rPr lang="zh-CN" altLang="en-US" sz="4400" b="1" kern="0" dirty="0">
                <a:solidFill>
                  <a:srgbClr val="0000CC"/>
                </a:solidFill>
                <a:ea typeface="黑体" panose="02010609060101010101" pitchFamily="2" charset="-122"/>
                <a:cs typeface="Times New Roman" panose="02020603050405020304" pitchFamily="18" charset="0"/>
                <a:sym typeface="+mn-ea"/>
              </a:rPr>
              <a:t>人工神经网络</a:t>
            </a:r>
            <a:endParaRPr lang="zh-CN" altLang="en-US" sz="4400" b="1" kern="0" dirty="0">
              <a:solidFill>
                <a:srgbClr val="0000CC"/>
              </a:solidFill>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组合 15">
            <a:extLst>
              <a:ext uri="{FF2B5EF4-FFF2-40B4-BE49-F238E27FC236}">
                <a16:creationId xmlns:a16="http://schemas.microsoft.com/office/drawing/2014/main" id="{64933385-C29E-ECBA-74DF-BE31F41C5BCC}"/>
              </a:ext>
            </a:extLst>
          </p:cNvPr>
          <p:cNvGrpSpPr>
            <a:grpSpLocks/>
          </p:cNvGrpSpPr>
          <p:nvPr/>
        </p:nvGrpSpPr>
        <p:grpSpPr bwMode="auto">
          <a:xfrm>
            <a:off x="5699125" y="669925"/>
            <a:ext cx="5943600" cy="5727700"/>
            <a:chOff x="196096" y="0"/>
            <a:chExt cx="2509004" cy="1920240"/>
          </a:xfrm>
        </p:grpSpPr>
        <p:pic>
          <p:nvPicPr>
            <p:cNvPr id="91142" name="图片 16" descr="F:\教材编写\AI第4版\第6章 类脑计算与深度学习\第6章用到的图\神经元结构(图6-8).jpg">
              <a:extLst>
                <a:ext uri="{FF2B5EF4-FFF2-40B4-BE49-F238E27FC236}">
                  <a16:creationId xmlns:a16="http://schemas.microsoft.com/office/drawing/2014/main" id="{C15A5BC3-FF95-C29E-E422-4103ED5A51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0180" y="0"/>
              <a:ext cx="126492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3" name="组合 17">
              <a:extLst>
                <a:ext uri="{FF2B5EF4-FFF2-40B4-BE49-F238E27FC236}">
                  <a16:creationId xmlns:a16="http://schemas.microsoft.com/office/drawing/2014/main" id="{9E5C8FCA-B2BB-D89C-C70E-F35CEE13AE72}"/>
                </a:ext>
              </a:extLst>
            </p:cNvPr>
            <p:cNvGrpSpPr>
              <a:grpSpLocks/>
            </p:cNvGrpSpPr>
            <p:nvPr/>
          </p:nvGrpSpPr>
          <p:grpSpPr bwMode="auto">
            <a:xfrm>
              <a:off x="196096" y="160093"/>
              <a:ext cx="2173349" cy="1721739"/>
              <a:chOff x="196096" y="190573"/>
              <a:chExt cx="2173349" cy="1721739"/>
            </a:xfrm>
          </p:grpSpPr>
          <p:sp>
            <p:nvSpPr>
              <p:cNvPr id="8" name="文本框 2">
                <a:extLst>
                  <a:ext uri="{FF2B5EF4-FFF2-40B4-BE49-F238E27FC236}">
                    <a16:creationId xmlns:a16="http://schemas.microsoft.com/office/drawing/2014/main" id="{97932359-7563-BEB7-5565-02E9B3C2EA6E}"/>
                  </a:ext>
                </a:extLst>
              </p:cNvPr>
              <p:cNvSpPr txBox="1">
                <a:spLocks noChangeArrowheads="1"/>
              </p:cNvSpPr>
              <p:nvPr/>
            </p:nvSpPr>
            <p:spPr bwMode="auto">
              <a:xfrm>
                <a:off x="196096" y="803792"/>
                <a:ext cx="231199" cy="427370"/>
              </a:xfrm>
              <a:prstGeom prst="rect">
                <a:avLst/>
              </a:prstGeom>
              <a:solidFill>
                <a:srgbClr val="FFFFFF"/>
              </a:solidFill>
              <a:ln w="9525">
                <a:noFill/>
                <a:miter lim="800000"/>
                <a:headEnd/>
                <a:tailEnd/>
              </a:ln>
            </p:spPr>
            <p:txBody>
              <a:bodyPr/>
              <a:lstStyle/>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神</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经</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元</a:t>
                </a:r>
              </a:p>
            </p:txBody>
          </p:sp>
          <p:sp>
            <p:nvSpPr>
              <p:cNvPr id="9" name="文本框 2">
                <a:extLst>
                  <a:ext uri="{FF2B5EF4-FFF2-40B4-BE49-F238E27FC236}">
                    <a16:creationId xmlns:a16="http://schemas.microsoft.com/office/drawing/2014/main" id="{7004D18A-AB9F-F00E-C32A-8091009F2C7B}"/>
                  </a:ext>
                </a:extLst>
              </p:cNvPr>
              <p:cNvSpPr txBox="1">
                <a:spLocks noChangeArrowheads="1"/>
              </p:cNvSpPr>
              <p:nvPr/>
            </p:nvSpPr>
            <p:spPr bwMode="auto">
              <a:xfrm>
                <a:off x="480235" y="265188"/>
                <a:ext cx="266716" cy="304428"/>
              </a:xfrm>
              <a:prstGeom prst="rect">
                <a:avLst/>
              </a:prstGeom>
              <a:solidFill>
                <a:srgbClr val="FFFFFF"/>
              </a:solidFill>
              <a:ln w="9525">
                <a:noFill/>
                <a:miter lim="800000"/>
                <a:headEnd/>
                <a:tailEnd/>
              </a:ln>
            </p:spPr>
            <p:txBody>
              <a:bodyPr/>
              <a:lstStyle/>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树</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突</a:t>
                </a:r>
              </a:p>
            </p:txBody>
          </p:sp>
          <p:sp>
            <p:nvSpPr>
              <p:cNvPr id="10" name="文本框 2">
                <a:extLst>
                  <a:ext uri="{FF2B5EF4-FFF2-40B4-BE49-F238E27FC236}">
                    <a16:creationId xmlns:a16="http://schemas.microsoft.com/office/drawing/2014/main" id="{71E9B13F-77CB-8E73-E5AE-42BF65255E55}"/>
                  </a:ext>
                </a:extLst>
              </p:cNvPr>
              <p:cNvSpPr txBox="1">
                <a:spLocks noChangeArrowheads="1"/>
              </p:cNvSpPr>
              <p:nvPr/>
            </p:nvSpPr>
            <p:spPr bwMode="auto">
              <a:xfrm>
                <a:off x="488277" y="685640"/>
                <a:ext cx="259344" cy="464626"/>
              </a:xfrm>
              <a:prstGeom prst="rect">
                <a:avLst/>
              </a:prstGeom>
              <a:solidFill>
                <a:srgbClr val="FFFFFF"/>
              </a:solidFill>
              <a:ln w="9525">
                <a:noFill/>
                <a:miter lim="800000"/>
                <a:headEnd/>
                <a:tailEnd/>
              </a:ln>
            </p:spPr>
            <p:txBody>
              <a:bodyPr/>
              <a:lstStyle/>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细</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胞</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体</a:t>
                </a:r>
              </a:p>
            </p:txBody>
          </p:sp>
          <p:sp>
            <p:nvSpPr>
              <p:cNvPr id="11" name="左大括号 10">
                <a:extLst>
                  <a:ext uri="{FF2B5EF4-FFF2-40B4-BE49-F238E27FC236}">
                    <a16:creationId xmlns:a16="http://schemas.microsoft.com/office/drawing/2014/main" id="{09380B07-4FF7-02E2-2FA4-8CC08724CBE9}"/>
                  </a:ext>
                </a:extLst>
              </p:cNvPr>
              <p:cNvSpPr/>
              <p:nvPr/>
            </p:nvSpPr>
            <p:spPr>
              <a:xfrm>
                <a:off x="350228" y="259866"/>
                <a:ext cx="138049" cy="1386426"/>
              </a:xfrm>
              <a:prstGeom prst="leftBrace">
                <a:avLst/>
              </a:prstGeom>
              <a:ln w="95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buFont typeface="Arial" panose="020B0604020202020204" pitchFamily="34" charset="0"/>
                  <a:buNone/>
                  <a:defRPr/>
                </a:pPr>
                <a:endParaRPr lang="zh-CN" altLang="en-US">
                  <a:latin typeface="黑体" panose="02010609060101010101" pitchFamily="49" charset="-122"/>
                  <a:ea typeface="黑体" panose="02010609060101010101" pitchFamily="49" charset="-122"/>
                </a:endParaRPr>
              </a:p>
            </p:txBody>
          </p:sp>
          <p:sp>
            <p:nvSpPr>
              <p:cNvPr id="12" name="左大括号 11">
                <a:extLst>
                  <a:ext uri="{FF2B5EF4-FFF2-40B4-BE49-F238E27FC236}">
                    <a16:creationId xmlns:a16="http://schemas.microsoft.com/office/drawing/2014/main" id="{62852044-5F0B-3091-D3AF-55DF710970CE}"/>
                  </a:ext>
                </a:extLst>
              </p:cNvPr>
              <p:cNvSpPr/>
              <p:nvPr/>
            </p:nvSpPr>
            <p:spPr>
              <a:xfrm>
                <a:off x="777108" y="571745"/>
                <a:ext cx="137378" cy="464626"/>
              </a:xfrm>
              <a:prstGeom prst="leftBrace">
                <a:avLst/>
              </a:prstGeom>
              <a:ln w="95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buFont typeface="Arial" panose="020B0604020202020204" pitchFamily="34" charset="0"/>
                  <a:buNone/>
                  <a:defRPr/>
                </a:pPr>
                <a:endParaRPr lang="zh-CN" altLang="en-US">
                  <a:latin typeface="黑体" panose="02010609060101010101" pitchFamily="49" charset="-122"/>
                  <a:ea typeface="黑体" panose="02010609060101010101" pitchFamily="49" charset="-122"/>
                </a:endParaRPr>
              </a:p>
            </p:txBody>
          </p:sp>
          <p:sp>
            <p:nvSpPr>
              <p:cNvPr id="13" name="文本框 2">
                <a:extLst>
                  <a:ext uri="{FF2B5EF4-FFF2-40B4-BE49-F238E27FC236}">
                    <a16:creationId xmlns:a16="http://schemas.microsoft.com/office/drawing/2014/main" id="{D7F2F4CB-4125-CAA1-115E-DFC7B3AEE604}"/>
                  </a:ext>
                </a:extLst>
              </p:cNvPr>
              <p:cNvSpPr txBox="1">
                <a:spLocks noChangeArrowheads="1"/>
              </p:cNvSpPr>
              <p:nvPr/>
            </p:nvSpPr>
            <p:spPr bwMode="auto">
              <a:xfrm>
                <a:off x="898403" y="963457"/>
                <a:ext cx="503945" cy="145295"/>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细胞质</a:t>
                </a:r>
              </a:p>
            </p:txBody>
          </p:sp>
          <p:sp>
            <p:nvSpPr>
              <p:cNvPr id="14" name="文本框 2">
                <a:extLst>
                  <a:ext uri="{FF2B5EF4-FFF2-40B4-BE49-F238E27FC236}">
                    <a16:creationId xmlns:a16="http://schemas.microsoft.com/office/drawing/2014/main" id="{D4964ED4-3D1B-05E0-CBA8-B56298ACEA2C}"/>
                  </a:ext>
                </a:extLst>
              </p:cNvPr>
              <p:cNvSpPr txBox="1">
                <a:spLocks noChangeArrowheads="1"/>
              </p:cNvSpPr>
              <p:nvPr/>
            </p:nvSpPr>
            <p:spPr bwMode="auto">
              <a:xfrm>
                <a:off x="908455" y="570681"/>
                <a:ext cx="540803" cy="107508"/>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细胞膜</a:t>
                </a:r>
              </a:p>
            </p:txBody>
          </p:sp>
          <p:sp>
            <p:nvSpPr>
              <p:cNvPr id="15" name="文本框 2">
                <a:extLst>
                  <a:ext uri="{FF2B5EF4-FFF2-40B4-BE49-F238E27FC236}">
                    <a16:creationId xmlns:a16="http://schemas.microsoft.com/office/drawing/2014/main" id="{ABAD4766-4012-3357-EC6B-F21C11708CFB}"/>
                  </a:ext>
                </a:extLst>
              </p:cNvPr>
              <p:cNvSpPr txBox="1">
                <a:spLocks noChangeArrowheads="1"/>
              </p:cNvSpPr>
              <p:nvPr/>
            </p:nvSpPr>
            <p:spPr bwMode="auto">
              <a:xfrm>
                <a:off x="906444" y="788890"/>
                <a:ext cx="533431" cy="126135"/>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细胞核</a:t>
                </a:r>
              </a:p>
            </p:txBody>
          </p:sp>
          <p:sp>
            <p:nvSpPr>
              <p:cNvPr id="16" name="文本框 2">
                <a:extLst>
                  <a:ext uri="{FF2B5EF4-FFF2-40B4-BE49-F238E27FC236}">
                    <a16:creationId xmlns:a16="http://schemas.microsoft.com/office/drawing/2014/main" id="{3F7D7EB7-4D3C-E122-BAFF-932AA63140BC}"/>
                  </a:ext>
                </a:extLst>
              </p:cNvPr>
              <p:cNvSpPr txBox="1">
                <a:spLocks noChangeArrowheads="1"/>
              </p:cNvSpPr>
              <p:nvPr/>
            </p:nvSpPr>
            <p:spPr bwMode="auto">
              <a:xfrm>
                <a:off x="498999" y="1447775"/>
                <a:ext cx="229188" cy="343280"/>
              </a:xfrm>
              <a:prstGeom prst="rect">
                <a:avLst/>
              </a:prstGeom>
              <a:solidFill>
                <a:srgbClr val="FFFFFF"/>
              </a:solidFill>
              <a:ln w="9525">
                <a:noFill/>
                <a:miter lim="800000"/>
                <a:headEnd/>
                <a:tailEnd/>
              </a:ln>
            </p:spPr>
            <p:txBody>
              <a:bodyPr/>
              <a:lstStyle/>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轴</a:t>
                </a:r>
              </a:p>
              <a:p>
                <a:pPr algn="just" eaLnBrk="1" hangingPunct="1">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突</a:t>
                </a:r>
              </a:p>
            </p:txBody>
          </p:sp>
          <p:sp>
            <p:nvSpPr>
              <p:cNvPr id="17" name="文本框 2">
                <a:extLst>
                  <a:ext uri="{FF2B5EF4-FFF2-40B4-BE49-F238E27FC236}">
                    <a16:creationId xmlns:a16="http://schemas.microsoft.com/office/drawing/2014/main" id="{244632B8-626A-5468-8629-721ED78AA7C1}"/>
                  </a:ext>
                </a:extLst>
              </p:cNvPr>
              <p:cNvSpPr txBox="1">
                <a:spLocks noChangeArrowheads="1"/>
              </p:cNvSpPr>
              <p:nvPr/>
            </p:nvSpPr>
            <p:spPr bwMode="auto">
              <a:xfrm>
                <a:off x="922528" y="1440856"/>
                <a:ext cx="388681" cy="118152"/>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主支</a:t>
                </a:r>
              </a:p>
            </p:txBody>
          </p:sp>
          <p:sp>
            <p:nvSpPr>
              <p:cNvPr id="18" name="左大括号 17">
                <a:extLst>
                  <a:ext uri="{FF2B5EF4-FFF2-40B4-BE49-F238E27FC236}">
                    <a16:creationId xmlns:a16="http://schemas.microsoft.com/office/drawing/2014/main" id="{62584AC2-FE0C-99AE-26E0-F9850AC539F2}"/>
                  </a:ext>
                </a:extLst>
              </p:cNvPr>
              <p:cNvSpPr/>
              <p:nvPr/>
            </p:nvSpPr>
            <p:spPr>
              <a:xfrm>
                <a:off x="784479" y="1257241"/>
                <a:ext cx="121965" cy="609921"/>
              </a:xfrm>
              <a:prstGeom prst="leftBrace">
                <a:avLst/>
              </a:prstGeom>
              <a:ln w="95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buFont typeface="Arial" panose="020B0604020202020204" pitchFamily="34" charset="0"/>
                  <a:buNone/>
                  <a:defRPr/>
                </a:pPr>
                <a:endParaRPr lang="zh-CN" altLang="en-US">
                  <a:latin typeface="黑体" panose="02010609060101010101" pitchFamily="49" charset="-122"/>
                  <a:ea typeface="黑体" panose="02010609060101010101" pitchFamily="49" charset="-122"/>
                </a:endParaRPr>
              </a:p>
            </p:txBody>
          </p:sp>
          <p:sp>
            <p:nvSpPr>
              <p:cNvPr id="19" name="文本框 2">
                <a:extLst>
                  <a:ext uri="{FF2B5EF4-FFF2-40B4-BE49-F238E27FC236}">
                    <a16:creationId xmlns:a16="http://schemas.microsoft.com/office/drawing/2014/main" id="{D5C33E56-7302-6FFC-D922-B5F59B409A55}"/>
                  </a:ext>
                </a:extLst>
              </p:cNvPr>
              <p:cNvSpPr txBox="1">
                <a:spLocks noChangeArrowheads="1"/>
              </p:cNvSpPr>
              <p:nvPr/>
            </p:nvSpPr>
            <p:spPr bwMode="auto">
              <a:xfrm>
                <a:off x="898403" y="1587216"/>
                <a:ext cx="731793" cy="117620"/>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轴突末梢</a:t>
                </a:r>
              </a:p>
            </p:txBody>
          </p:sp>
          <p:sp>
            <p:nvSpPr>
              <p:cNvPr id="20" name="文本框 2">
                <a:extLst>
                  <a:ext uri="{FF2B5EF4-FFF2-40B4-BE49-F238E27FC236}">
                    <a16:creationId xmlns:a16="http://schemas.microsoft.com/office/drawing/2014/main" id="{82FEDC44-9E53-0275-8E8C-2859F48FA5BE}"/>
                  </a:ext>
                </a:extLst>
              </p:cNvPr>
              <p:cNvSpPr txBox="1">
                <a:spLocks noChangeArrowheads="1"/>
              </p:cNvSpPr>
              <p:nvPr/>
            </p:nvSpPr>
            <p:spPr bwMode="auto">
              <a:xfrm>
                <a:off x="914486" y="1801167"/>
                <a:ext cx="365896" cy="111233"/>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突触</a:t>
                </a:r>
              </a:p>
            </p:txBody>
          </p:sp>
          <p:cxnSp>
            <p:nvCxnSpPr>
              <p:cNvPr id="21" name="直接连接符 20">
                <a:extLst>
                  <a:ext uri="{FF2B5EF4-FFF2-40B4-BE49-F238E27FC236}">
                    <a16:creationId xmlns:a16="http://schemas.microsoft.com/office/drawing/2014/main" id="{D86F7ED9-6045-1B91-8937-B3E24CC27EEF}"/>
                  </a:ext>
                </a:extLst>
              </p:cNvPr>
              <p:cNvCxnSpPr/>
              <p:nvPr/>
            </p:nvCxnSpPr>
            <p:spPr>
              <a:xfrm flipV="1">
                <a:off x="1295126" y="1074690"/>
                <a:ext cx="1027995" cy="373085"/>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1E4419E-3C0F-7B5E-5D8D-0E363EF3F885}"/>
                  </a:ext>
                </a:extLst>
              </p:cNvPr>
              <p:cNvCxnSpPr>
                <a:cxnSpLocks/>
              </p:cNvCxnSpPr>
              <p:nvPr/>
            </p:nvCxnSpPr>
            <p:spPr>
              <a:xfrm flipV="1">
                <a:off x="1311209" y="521717"/>
                <a:ext cx="701637" cy="78768"/>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D7F092A-3C04-0FD0-1AA7-5EFBBDEC63DD}"/>
                  </a:ext>
                </a:extLst>
              </p:cNvPr>
              <p:cNvCxnSpPr>
                <a:cxnSpLocks/>
              </p:cNvCxnSpPr>
              <p:nvPr/>
            </p:nvCxnSpPr>
            <p:spPr>
              <a:xfrm flipV="1">
                <a:off x="1311209" y="495106"/>
                <a:ext cx="738494" cy="307089"/>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F0B72B39-9FA6-246D-6C03-E8852AC0DCCC}"/>
                  </a:ext>
                </a:extLst>
              </p:cNvPr>
              <p:cNvCxnSpPr>
                <a:cxnSpLocks/>
              </p:cNvCxnSpPr>
              <p:nvPr/>
            </p:nvCxnSpPr>
            <p:spPr>
              <a:xfrm flipV="1">
                <a:off x="1317240" y="548860"/>
                <a:ext cx="816230" cy="413533"/>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8F8E440C-42F6-F6B0-EB2D-F6EAF3F3B5B2}"/>
                  </a:ext>
                </a:extLst>
              </p:cNvPr>
              <p:cNvCxnSpPr/>
              <p:nvPr/>
            </p:nvCxnSpPr>
            <p:spPr>
              <a:xfrm flipV="1">
                <a:off x="708753" y="320539"/>
                <a:ext cx="1568797" cy="5322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7FFA64E-6F6F-4FF5-55F1-2E7860E81644}"/>
                  </a:ext>
                </a:extLst>
              </p:cNvPr>
              <p:cNvCxnSpPr>
                <a:cxnSpLocks/>
              </p:cNvCxnSpPr>
              <p:nvPr/>
            </p:nvCxnSpPr>
            <p:spPr>
              <a:xfrm>
                <a:off x="1384254" y="1645760"/>
                <a:ext cx="855099" cy="17563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AB3916B-5C58-F6B9-2B4C-66E15FD59F6C}"/>
                  </a:ext>
                </a:extLst>
              </p:cNvPr>
              <p:cNvCxnSpPr/>
              <p:nvPr/>
            </p:nvCxnSpPr>
            <p:spPr>
              <a:xfrm>
                <a:off x="1241514" y="1821392"/>
                <a:ext cx="1127846" cy="91009"/>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E7CCE9D-B487-4E67-5DB3-02A70F357FF5}"/>
                  </a:ext>
                </a:extLst>
              </p:cNvPr>
              <p:cNvCxnSpPr/>
              <p:nvPr/>
            </p:nvCxnSpPr>
            <p:spPr>
              <a:xfrm flipV="1">
                <a:off x="708753" y="190678"/>
                <a:ext cx="1141919" cy="152746"/>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文本框 2">
                <a:extLst>
                  <a:ext uri="{FF2B5EF4-FFF2-40B4-BE49-F238E27FC236}">
                    <a16:creationId xmlns:a16="http://schemas.microsoft.com/office/drawing/2014/main" id="{194B2533-4B9C-7B33-6360-69F9C1E2E6FD}"/>
                  </a:ext>
                </a:extLst>
              </p:cNvPr>
              <p:cNvSpPr txBox="1">
                <a:spLocks noChangeArrowheads="1"/>
              </p:cNvSpPr>
              <p:nvPr/>
            </p:nvSpPr>
            <p:spPr bwMode="auto">
              <a:xfrm>
                <a:off x="913816" y="1249790"/>
                <a:ext cx="388681" cy="117620"/>
              </a:xfrm>
              <a:prstGeom prst="rect">
                <a:avLst/>
              </a:prstGeom>
              <a:solidFill>
                <a:srgbClr val="FFFFFF"/>
              </a:solidFill>
              <a:ln w="9525">
                <a:noFill/>
                <a:miter lim="800000"/>
                <a:headEnd/>
                <a:tailEnd/>
              </a:ln>
            </p:spPr>
            <p:txBody>
              <a:bodyPr/>
              <a:lstStyle/>
              <a:p>
                <a:pPr algn="just" eaLnBrk="1" hangingPunct="1">
                  <a:lnSpc>
                    <a:spcPts val="1000"/>
                  </a:lnSpc>
                  <a:spcAft>
                    <a:spcPts val="0"/>
                  </a:spcAft>
                  <a:buFont typeface="Arial" panose="020B0604020202020204" pitchFamily="34" charset="0"/>
                  <a:buNone/>
                  <a:defRPr/>
                </a:pPr>
                <a:r>
                  <a:rPr lang="zh-CN" b="1" kern="100" dirty="0">
                    <a:latin typeface="黑体" panose="02010609060101010101" pitchFamily="49" charset="-122"/>
                    <a:ea typeface="黑体" panose="02010609060101010101" pitchFamily="49" charset="-122"/>
                    <a:cs typeface="Times New Roman"/>
                  </a:rPr>
                  <a:t>始段</a:t>
                </a:r>
              </a:p>
            </p:txBody>
          </p:sp>
          <p:cxnSp>
            <p:nvCxnSpPr>
              <p:cNvPr id="31" name="直接连接符 30">
                <a:extLst>
                  <a:ext uri="{FF2B5EF4-FFF2-40B4-BE49-F238E27FC236}">
                    <a16:creationId xmlns:a16="http://schemas.microsoft.com/office/drawing/2014/main" id="{53E5918B-8D85-2801-9582-3754231CC0BA}"/>
                  </a:ext>
                </a:extLst>
              </p:cNvPr>
              <p:cNvCxnSpPr/>
              <p:nvPr/>
            </p:nvCxnSpPr>
            <p:spPr>
              <a:xfrm flipV="1">
                <a:off x="1234143" y="678189"/>
                <a:ext cx="1005210" cy="57905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pic>
        <p:nvPicPr>
          <p:cNvPr id="91139" name="图片 34">
            <a:extLst>
              <a:ext uri="{FF2B5EF4-FFF2-40B4-BE49-F238E27FC236}">
                <a16:creationId xmlns:a16="http://schemas.microsoft.com/office/drawing/2014/main" id="{4989A923-0B5B-F4E3-188E-7F6B93C46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920750"/>
            <a:ext cx="45593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矩形 2">
            <a:extLst>
              <a:ext uri="{FF2B5EF4-FFF2-40B4-BE49-F238E27FC236}">
                <a16:creationId xmlns:a16="http://schemas.microsoft.com/office/drawing/2014/main" id="{D97D89C1-80EA-9457-E96B-99DEEE41ADA0}"/>
              </a:ext>
            </a:extLst>
          </p:cNvPr>
          <p:cNvSpPr>
            <a:spLocks noChangeArrowheads="1"/>
          </p:cNvSpPr>
          <p:nvPr/>
        </p:nvSpPr>
        <p:spPr bwMode="auto">
          <a:xfrm>
            <a:off x="4470400" y="7938"/>
            <a:ext cx="3005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黑体" panose="02010609060101010101" pitchFamily="49" charset="-122"/>
                <a:ea typeface="黑体" panose="02010609060101010101" pitchFamily="49" charset="-122"/>
              </a:rPr>
              <a:t>生物神经元</a:t>
            </a:r>
            <a:endParaRPr lang="zh-TW" altLang="en-US" sz="4400">
              <a:latin typeface="黑体" panose="02010609060101010101" pitchFamily="49" charset="-122"/>
              <a:ea typeface="黑体" panose="02010609060101010101" pitchFamily="49" charset="-122"/>
            </a:endParaRPr>
          </a:p>
        </p:txBody>
      </p:sp>
      <p:sp>
        <p:nvSpPr>
          <p:cNvPr id="37" name="文本框 481">
            <a:extLst>
              <a:ext uri="{FF2B5EF4-FFF2-40B4-BE49-F238E27FC236}">
                <a16:creationId xmlns:a16="http://schemas.microsoft.com/office/drawing/2014/main" id="{26C33B8B-D924-AB76-DAAA-A06953994D5D}"/>
              </a:ext>
            </a:extLst>
          </p:cNvPr>
          <p:cNvSpPr txBox="1"/>
          <p:nvPr/>
        </p:nvSpPr>
        <p:spPr bwMode="auto">
          <a:xfrm>
            <a:off x="7513638" y="6397625"/>
            <a:ext cx="2576512" cy="4603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eaLnBrk="1" hangingPunct="1">
              <a:spcAft>
                <a:spcPts val="0"/>
              </a:spcAft>
              <a:buFont typeface="Arial" panose="020B0604020202020204" pitchFamily="34" charset="0"/>
              <a:buNone/>
              <a:defRPr/>
            </a:pPr>
            <a:r>
              <a:rPr lang="zh-CN" b="1" kern="100" dirty="0">
                <a:solidFill>
                  <a:schemeClr val="tx1"/>
                </a:solidFill>
                <a:latin typeface="黑体" panose="02010609060101010101" pitchFamily="49" charset="-122"/>
                <a:ea typeface="黑体" panose="02010609060101010101" pitchFamily="49" charset="-122"/>
                <a:cs typeface="Times New Roman"/>
              </a:rPr>
              <a:t>人脑神经元的基本结构</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F9331407-0C23-6AF7-8779-F616B6B8A171}"/>
              </a:ext>
            </a:extLst>
          </p:cNvPr>
          <p:cNvSpPr>
            <a:spLocks noGrp="1" noChangeArrowheads="1"/>
          </p:cNvSpPr>
          <p:nvPr>
            <p:ph type="body" idx="1"/>
          </p:nvPr>
        </p:nvSpPr>
        <p:spPr>
          <a:xfrm>
            <a:off x="199822" y="123827"/>
            <a:ext cx="11773307" cy="1430338"/>
          </a:xfrm>
        </p:spPr>
        <p:txBody>
          <a:bodyPr/>
          <a:lstStyle/>
          <a:p>
            <a:pPr eaLnBrk="1" hangingPunct="1">
              <a:lnSpc>
                <a:spcPct val="105000"/>
              </a:lnSpc>
              <a:spcBef>
                <a:spcPct val="30000"/>
              </a:spcBef>
              <a:buClr>
                <a:schemeClr val="tx1"/>
              </a:buClr>
              <a:buFont typeface="Wingdings" panose="05000000000000000000" pitchFamily="2" charset="2"/>
              <a:buChar char="q"/>
              <a:defRPr/>
            </a:pPr>
            <a:r>
              <a:rPr lang="zh-CN" altLang="en-US" sz="2800" b="1" dirty="0">
                <a:highlight>
                  <a:srgbClr val="FFFF00"/>
                </a:highlight>
                <a:latin typeface="Comic Sans MS" panose="030F0702030302020204" pitchFamily="66" charset="0"/>
                <a:ea typeface="黑体" panose="02010609060101010101" pitchFamily="49" charset="-122"/>
                <a:cs typeface="Times New Roman" panose="02020603050405020304" pitchFamily="18" charset="0"/>
              </a:rPr>
              <a:t>机器学习（经典定义）</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：对于某给定的</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任务</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T</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，在合理的</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性能度量方案</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P</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的前提下，某计算机程序可以自主学习</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任务</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T</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的</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经验</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E</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；随着提供合适的、优质、大量的</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经验</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E</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，该程序对于</a:t>
            </a:r>
            <a:r>
              <a:rPr lang="zh-CN" altLang="en-US"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任务</a:t>
            </a:r>
            <a:r>
              <a:rPr lang="en-US" altLang="zh-CN" sz="28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T</a:t>
            </a:r>
            <a:r>
              <a:rPr lang="zh-CN" altLang="en-US" sz="2800" b="1" dirty="0">
                <a:latin typeface="Comic Sans MS" panose="030F0702030302020204" pitchFamily="66" charset="0"/>
                <a:ea typeface="黑体" panose="02010609060101010101" pitchFamily="49" charset="-122"/>
                <a:cs typeface="Times New Roman" panose="02020603050405020304" pitchFamily="18" charset="0"/>
              </a:rPr>
              <a:t>的性能逐步提高</a:t>
            </a:r>
            <a:endParaRPr lang="en-US" altLang="zh-CN" sz="2800" b="1" dirty="0">
              <a:latin typeface="Comic Sans MS" panose="030F0702030302020204" pitchFamily="66" charset="0"/>
              <a:ea typeface="黑体" panose="02010609060101010101" pitchFamily="49" charset="-122"/>
              <a:cs typeface="Times New Roman" panose="02020603050405020304" pitchFamily="18" charset="0"/>
            </a:endParaRPr>
          </a:p>
        </p:txBody>
      </p:sp>
      <p:pic>
        <p:nvPicPr>
          <p:cNvPr id="14339" name="Picture 2" descr="卡内基梅隆大学机器学习学院教授兼院长Tom Mitchell照片">
            <a:extLst>
              <a:ext uri="{FF2B5EF4-FFF2-40B4-BE49-F238E27FC236}">
                <a16:creationId xmlns:a16="http://schemas.microsoft.com/office/drawing/2014/main" id="{DE9E9DEA-FCDB-688B-6D67-DAA9D5189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113" y="1077913"/>
            <a:ext cx="17240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8">
            <a:extLst>
              <a:ext uri="{FF2B5EF4-FFF2-40B4-BE49-F238E27FC236}">
                <a16:creationId xmlns:a16="http://schemas.microsoft.com/office/drawing/2014/main" id="{A4287C49-F862-4AF7-A4FB-52A67CEE13C9}"/>
              </a:ext>
            </a:extLst>
          </p:cNvPr>
          <p:cNvSpPr txBox="1">
            <a:spLocks noChangeArrowheads="1"/>
          </p:cNvSpPr>
          <p:nvPr/>
        </p:nvSpPr>
        <p:spPr bwMode="auto">
          <a:xfrm>
            <a:off x="9426575" y="2693988"/>
            <a:ext cx="284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latin typeface="Comic Sans MS" panose="030F0702030302020204" pitchFamily="66" charset="0"/>
                <a:ea typeface="黑体" panose="02010609060101010101" pitchFamily="49" charset="-122"/>
                <a:cs typeface="Times New Roman" panose="02020603050405020304" pitchFamily="18" charset="0"/>
              </a:rPr>
              <a:t>CMU</a:t>
            </a:r>
            <a:r>
              <a:rPr lang="zh-CN" altLang="en-US" sz="1400" b="1">
                <a:latin typeface="Comic Sans MS" panose="030F0702030302020204" pitchFamily="66" charset="0"/>
                <a:ea typeface="黑体" panose="02010609060101010101" pitchFamily="49" charset="-122"/>
                <a:cs typeface="Times New Roman" panose="02020603050405020304" pitchFamily="18" charset="0"/>
              </a:rPr>
              <a:t>教授，在机器学习、人工智能、认知神经科学方面取得卓越成就。</a:t>
            </a:r>
            <a:r>
              <a:rPr lang="en-US" altLang="zh-CN" sz="1400" b="1">
                <a:latin typeface="Comic Sans MS" panose="030F0702030302020204" pitchFamily="66" charset="0"/>
                <a:ea typeface="黑体" panose="02010609060101010101" pitchFamily="49" charset="-122"/>
                <a:cs typeface="Times New Roman" panose="02020603050405020304" pitchFamily="18" charset="0"/>
              </a:rPr>
              <a:t>《Machine Learning》</a:t>
            </a:r>
            <a:r>
              <a:rPr lang="zh-CN" altLang="en-US" sz="1400" b="1">
                <a:latin typeface="Comic Sans MS" panose="030F0702030302020204" pitchFamily="66" charset="0"/>
                <a:ea typeface="黑体" panose="02010609060101010101" pitchFamily="49" charset="-122"/>
                <a:cs typeface="Times New Roman" panose="02020603050405020304" pitchFamily="18" charset="0"/>
              </a:rPr>
              <a:t>作者、全球公认机器学习之父</a:t>
            </a:r>
            <a:endParaRPr lang="en-US" altLang="en-US" sz="1400" b="1">
              <a:latin typeface="Comic Sans MS" panose="030F0702030302020204" pitchFamily="66" charset="0"/>
              <a:ea typeface="黑体" panose="02010609060101010101" pitchFamily="49" charset="-122"/>
              <a:cs typeface="Times New Roman" panose="02020603050405020304" pitchFamily="18" charset="0"/>
            </a:endParaRPr>
          </a:p>
        </p:txBody>
      </p:sp>
      <p:sp>
        <p:nvSpPr>
          <p:cNvPr id="14341" name="文本框 2">
            <a:extLst>
              <a:ext uri="{FF2B5EF4-FFF2-40B4-BE49-F238E27FC236}">
                <a16:creationId xmlns:a16="http://schemas.microsoft.com/office/drawing/2014/main" id="{58976AB2-C74D-37F2-4A2B-FE74FE8DAE44}"/>
              </a:ext>
            </a:extLst>
          </p:cNvPr>
          <p:cNvSpPr txBox="1">
            <a:spLocks noChangeArrowheads="1"/>
          </p:cNvSpPr>
          <p:nvPr/>
        </p:nvSpPr>
        <p:spPr bwMode="auto">
          <a:xfrm>
            <a:off x="769938" y="1668463"/>
            <a:ext cx="8558212"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05000"/>
              </a:lnSpc>
              <a:spcBef>
                <a:spcPct val="30000"/>
              </a:spcBef>
              <a:buFont typeface="Wingdings" panose="05000000000000000000" pitchFamily="2" charset="2"/>
              <a:buChar char="n"/>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核心：利用经验改善系统自身的性能，即随着任务的不断执行，经验的累计会带来计算机性能的提升</a:t>
            </a:r>
            <a:endParaRPr lang="en-US" altLang="zh-CN" sz="2800" b="1">
              <a:latin typeface="Comic Sans MS" panose="030F0702030302020204" pitchFamily="66" charset="0"/>
              <a:ea typeface="黑体" panose="02010609060101010101" pitchFamily="49" charset="-122"/>
              <a:cs typeface="Times New Roman" panose="02020603050405020304" pitchFamily="18" charset="0"/>
            </a:endParaRPr>
          </a:p>
          <a:p>
            <a:pPr eaLnBrk="1" hangingPunct="1">
              <a:lnSpc>
                <a:spcPct val="105000"/>
              </a:lnSpc>
              <a:spcBef>
                <a:spcPct val="30000"/>
              </a:spcBef>
              <a:buFont typeface="Wingdings" panose="05000000000000000000" pitchFamily="2" charset="2"/>
              <a:buChar char="n"/>
            </a:pPr>
            <a:r>
              <a:rPr lang="zh-CN" altLang="en-US" sz="2800" b="1">
                <a:latin typeface="Comic Sans MS" panose="030F0702030302020204" pitchFamily="66" charset="0"/>
                <a:ea typeface="黑体" panose="02010609060101010101" pitchFamily="49" charset="-122"/>
                <a:cs typeface="Arial" panose="020B0604020202020204" pitchFamily="34" charset="0"/>
              </a:rPr>
              <a:t>机器学习研究的是计算机怎样模拟人类的学习行为，以获取新的知识或技能，并重新组织已有的知识结构使之不断完善自身。</a:t>
            </a:r>
            <a:endParaRPr lang="en-US" altLang="zh-CN" sz="2800" b="1">
              <a:latin typeface="Comic Sans MS" panose="030F0702030302020204" pitchFamily="66" charset="0"/>
              <a:ea typeface="黑体" panose="02010609060101010101" pitchFamily="49" charset="-122"/>
              <a:cs typeface="Arial" panose="020B0604020202020204" pitchFamily="34" charset="0"/>
            </a:endParaRPr>
          </a:p>
          <a:p>
            <a:pPr eaLnBrk="1" hangingPunct="1">
              <a:lnSpc>
                <a:spcPct val="105000"/>
              </a:lnSpc>
              <a:spcBef>
                <a:spcPct val="30000"/>
              </a:spcBef>
              <a:buFont typeface="Wingdings" panose="05000000000000000000" pitchFamily="2" charset="2"/>
              <a:buChar char="n"/>
            </a:pPr>
            <a:r>
              <a:rPr lang="zh-CN" altLang="en-US" sz="2800" b="1">
                <a:solidFill>
                  <a:srgbClr val="FF0000"/>
                </a:solidFill>
                <a:latin typeface="Comic Sans MS" panose="030F0702030302020204" pitchFamily="66" charset="0"/>
                <a:ea typeface="黑体" panose="02010609060101010101" pitchFamily="49" charset="-122"/>
                <a:cs typeface="Arial" panose="020B0604020202020204" pitchFamily="34" charset="0"/>
              </a:rPr>
              <a:t>即，计算机从数据中学习出规律和模式，以应用在新数据上做预测的任务</a:t>
            </a:r>
            <a:endParaRPr lang="en-US" altLang="zh-CN" sz="28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p>
            <a:pPr eaLnBrk="1" hangingPunct="1">
              <a:lnSpc>
                <a:spcPct val="105000"/>
              </a:lnSpc>
              <a:spcBef>
                <a:spcPct val="30000"/>
              </a:spcBef>
              <a:buFont typeface="Wingdings" panose="05000000000000000000" pitchFamily="2" charset="2"/>
              <a:buChar char="n"/>
            </a:pPr>
            <a:r>
              <a:rPr lang="zh-CN" altLang="en-US" sz="2800" b="1">
                <a:latin typeface="Comic Sans MS" panose="030F0702030302020204" pitchFamily="66" charset="0"/>
                <a:ea typeface="黑体" panose="02010609060101010101" pitchFamily="49" charset="-122"/>
                <a:cs typeface="Times New Roman" panose="02020603050405020304" pitchFamily="18" charset="0"/>
              </a:rPr>
              <a:t>最重要的是机器学习的对象</a:t>
            </a:r>
            <a:endParaRPr lang="en-US" altLang="zh-CN" sz="2800" b="1">
              <a:latin typeface="Comic Sans MS" panose="030F0702030302020204" pitchFamily="66" charset="0"/>
              <a:ea typeface="黑体" panose="02010609060101010101" pitchFamily="49" charset="-122"/>
              <a:cs typeface="Times New Roman" panose="02020603050405020304" pitchFamily="18" charset="0"/>
            </a:endParaRPr>
          </a:p>
          <a:p>
            <a:pPr lvl="1" eaLnBrk="1" hangingPunct="1">
              <a:lnSpc>
                <a:spcPct val="105000"/>
              </a:lnSpc>
              <a:spcBef>
                <a:spcPct val="30000"/>
              </a:spcBef>
              <a:buFont typeface="Wingdings" panose="05000000000000000000" pitchFamily="2" charset="2"/>
              <a:buChar char="q"/>
            </a:pPr>
            <a:r>
              <a:rPr lang="zh-CN" altLang="en-US" sz="1800" b="1">
                <a:latin typeface="Comic Sans MS" panose="030F0702030302020204" pitchFamily="66" charset="0"/>
                <a:ea typeface="黑体" panose="02010609060101010101" pitchFamily="49" charset="-122"/>
                <a:cs typeface="Times New Roman" panose="02020603050405020304" pitchFamily="18" charset="0"/>
              </a:rPr>
              <a:t>任务</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Task</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T</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，一个或者多个</a:t>
            </a:r>
            <a:endParaRPr lang="en-US" altLang="zh-CN" sz="1800" b="1">
              <a:latin typeface="Comic Sans MS" panose="030F0702030302020204" pitchFamily="66" charset="0"/>
              <a:ea typeface="黑体" panose="02010609060101010101" pitchFamily="49" charset="-122"/>
              <a:cs typeface="Times New Roman" panose="02020603050405020304" pitchFamily="18" charset="0"/>
            </a:endParaRPr>
          </a:p>
          <a:p>
            <a:pPr lvl="1" eaLnBrk="1" hangingPunct="1">
              <a:lnSpc>
                <a:spcPct val="105000"/>
              </a:lnSpc>
              <a:spcBef>
                <a:spcPct val="30000"/>
              </a:spcBef>
              <a:buFont typeface="Wingdings" panose="05000000000000000000" pitchFamily="2" charset="2"/>
              <a:buChar char="q"/>
            </a:pPr>
            <a:r>
              <a:rPr lang="zh-CN" altLang="en-US" sz="1800" b="1">
                <a:latin typeface="Comic Sans MS" panose="030F0702030302020204" pitchFamily="66" charset="0"/>
                <a:ea typeface="黑体" panose="02010609060101010101" pitchFamily="49" charset="-122"/>
                <a:cs typeface="Times New Roman" panose="02020603050405020304" pitchFamily="18" charset="0"/>
              </a:rPr>
              <a:t>经验</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Experience</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E</a:t>
            </a:r>
          </a:p>
          <a:p>
            <a:pPr lvl="1" eaLnBrk="1" hangingPunct="1">
              <a:lnSpc>
                <a:spcPct val="105000"/>
              </a:lnSpc>
              <a:spcBef>
                <a:spcPct val="30000"/>
              </a:spcBef>
              <a:buFont typeface="Wingdings" panose="05000000000000000000" pitchFamily="2" charset="2"/>
              <a:buChar char="q"/>
            </a:pPr>
            <a:r>
              <a:rPr lang="zh-CN" altLang="en-US" sz="1800" b="1">
                <a:latin typeface="Comic Sans MS" panose="030F0702030302020204" pitchFamily="66" charset="0"/>
                <a:ea typeface="黑体" panose="02010609060101010101" pitchFamily="49" charset="-122"/>
                <a:cs typeface="Times New Roman" panose="02020603050405020304" pitchFamily="18" charset="0"/>
              </a:rPr>
              <a:t>性能</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Performance</a:t>
            </a:r>
            <a:r>
              <a:rPr lang="zh-CN" altLang="en-US" sz="1800" b="1">
                <a:latin typeface="Comic Sans MS" panose="030F0702030302020204" pitchFamily="66" charset="0"/>
                <a:ea typeface="黑体" panose="02010609060101010101" pitchFamily="49" charset="-122"/>
                <a:cs typeface="Times New Roman" panose="02020603050405020304" pitchFamily="18" charset="0"/>
              </a:rPr>
              <a:t>：</a:t>
            </a:r>
            <a:r>
              <a:rPr lang="en-US" altLang="zh-CN" sz="1800" b="1">
                <a:latin typeface="Comic Sans MS" panose="030F0702030302020204" pitchFamily="66" charset="0"/>
                <a:ea typeface="黑体" panose="02010609060101010101" pitchFamily="49" charset="-122"/>
                <a:cs typeface="Times New Roman" panose="02020603050405020304" pitchFamily="18" charset="0"/>
              </a:rPr>
              <a:t>P</a:t>
            </a:r>
          </a:p>
        </p:txBody>
      </p:sp>
      <p:graphicFrame>
        <p:nvGraphicFramePr>
          <p:cNvPr id="5" name="表格 4">
            <a:extLst>
              <a:ext uri="{FF2B5EF4-FFF2-40B4-BE49-F238E27FC236}">
                <a16:creationId xmlns:a16="http://schemas.microsoft.com/office/drawing/2014/main" id="{6F1FF254-7A8E-1236-C558-AD7BFF2C24DC}"/>
              </a:ext>
            </a:extLst>
          </p:cNvPr>
          <p:cNvGraphicFramePr>
            <a:graphicFrameLocks noGrp="1"/>
          </p:cNvGraphicFramePr>
          <p:nvPr/>
        </p:nvGraphicFramePr>
        <p:xfrm>
          <a:off x="6453188" y="4860925"/>
          <a:ext cx="5508625" cy="1993906"/>
        </p:xfrm>
        <a:graphic>
          <a:graphicData uri="http://schemas.openxmlformats.org/drawingml/2006/table">
            <a:tbl>
              <a:tblPr firstRow="1" bandRow="1">
                <a:tableStyleId>{073A0DAA-6AF3-43AB-8588-CEC1D06C72B9}</a:tableStyleId>
              </a:tblPr>
              <a:tblGrid>
                <a:gridCol w="2232726">
                  <a:extLst>
                    <a:ext uri="{9D8B030D-6E8A-4147-A177-3AD203B41FA5}">
                      <a16:colId xmlns:a16="http://schemas.microsoft.com/office/drawing/2014/main" val="20000"/>
                    </a:ext>
                  </a:extLst>
                </a:gridCol>
                <a:gridCol w="2025715">
                  <a:extLst>
                    <a:ext uri="{9D8B030D-6E8A-4147-A177-3AD203B41FA5}">
                      <a16:colId xmlns:a16="http://schemas.microsoft.com/office/drawing/2014/main" val="20001"/>
                    </a:ext>
                  </a:extLst>
                </a:gridCol>
                <a:gridCol w="1250184">
                  <a:extLst>
                    <a:ext uri="{9D8B030D-6E8A-4147-A177-3AD203B41FA5}">
                      <a16:colId xmlns:a16="http://schemas.microsoft.com/office/drawing/2014/main" val="20002"/>
                    </a:ext>
                  </a:extLst>
                </a:gridCol>
              </a:tblGrid>
              <a:tr h="457168">
                <a:tc>
                  <a:txBody>
                    <a:bodyPr/>
                    <a:lstStyle/>
                    <a:p>
                      <a:pPr algn="ctr"/>
                      <a:r>
                        <a:rPr lang="zh-CN" altLang="en-US" sz="2400" dirty="0"/>
                        <a:t>经验</a:t>
                      </a:r>
                      <a:r>
                        <a:rPr lang="en-US" altLang="zh-CN" sz="2400" dirty="0"/>
                        <a:t>/</a:t>
                      </a:r>
                      <a:r>
                        <a:rPr lang="zh-CN" altLang="en-US" sz="2400" dirty="0"/>
                        <a:t>数据</a:t>
                      </a:r>
                    </a:p>
                  </a:txBody>
                  <a:tcPr marL="91427" marR="91427" marT="45705" marB="45705" anchor="ctr"/>
                </a:tc>
                <a:tc>
                  <a:txBody>
                    <a:bodyPr/>
                    <a:lstStyle/>
                    <a:p>
                      <a:pPr algn="ctr"/>
                      <a:r>
                        <a:rPr lang="zh-CN" altLang="en-US" sz="2400" dirty="0"/>
                        <a:t>任务</a:t>
                      </a:r>
                    </a:p>
                  </a:txBody>
                  <a:tcPr marL="91427" marR="91427" marT="45705" marB="45705" anchor="ctr"/>
                </a:tc>
                <a:tc>
                  <a:txBody>
                    <a:bodyPr/>
                    <a:lstStyle/>
                    <a:p>
                      <a:pPr algn="ctr"/>
                      <a:r>
                        <a:rPr lang="zh-CN" altLang="en-US" sz="2400" dirty="0"/>
                        <a:t>性能</a:t>
                      </a:r>
                    </a:p>
                  </a:txBody>
                  <a:tcPr marL="91427" marR="91427" marT="45705" marB="45705" anchor="ctr"/>
                </a:tc>
                <a:extLst>
                  <a:ext uri="{0D108BD9-81ED-4DB2-BD59-A6C34878D82A}">
                    <a16:rowId xmlns:a16="http://schemas.microsoft.com/office/drawing/2014/main" val="10000"/>
                  </a:ext>
                </a:extLst>
              </a:tr>
              <a:tr h="457168">
                <a:tc>
                  <a:txBody>
                    <a:bodyPr/>
                    <a:lstStyle/>
                    <a:p>
                      <a:pPr algn="ctr"/>
                      <a:r>
                        <a:rPr lang="zh-CN" altLang="en-US" sz="2400" dirty="0"/>
                        <a:t>图像</a:t>
                      </a:r>
                    </a:p>
                  </a:txBody>
                  <a:tcPr marL="91427" marR="91427" marT="45705" marB="45705" anchor="ctr"/>
                </a:tc>
                <a:tc>
                  <a:txBody>
                    <a:bodyPr/>
                    <a:lstStyle/>
                    <a:p>
                      <a:pPr algn="ctr"/>
                      <a:r>
                        <a:rPr lang="zh-CN" altLang="en-US" sz="2400" dirty="0"/>
                        <a:t>图像识别</a:t>
                      </a:r>
                    </a:p>
                  </a:txBody>
                  <a:tcPr marL="91427" marR="91427" marT="45705" marB="45705" anchor="ctr"/>
                </a:tc>
                <a:tc>
                  <a:txBody>
                    <a:bodyPr/>
                    <a:lstStyle/>
                    <a:p>
                      <a:pPr algn="ctr"/>
                      <a:r>
                        <a:rPr lang="zh-CN" altLang="en-US" sz="2400" dirty="0"/>
                        <a:t>准确率</a:t>
                      </a:r>
                    </a:p>
                  </a:txBody>
                  <a:tcPr marL="91427" marR="91427" marT="45705" marB="45705" anchor="ctr"/>
                </a:tc>
                <a:extLst>
                  <a:ext uri="{0D108BD9-81ED-4DB2-BD59-A6C34878D82A}">
                    <a16:rowId xmlns:a16="http://schemas.microsoft.com/office/drawing/2014/main" val="10001"/>
                  </a:ext>
                </a:extLst>
              </a:tr>
              <a:tr h="457168">
                <a:tc>
                  <a:txBody>
                    <a:bodyPr/>
                    <a:lstStyle/>
                    <a:p>
                      <a:pPr algn="ctr"/>
                      <a:r>
                        <a:rPr lang="zh-CN" altLang="en-US" sz="2400" dirty="0"/>
                        <a:t>房价</a:t>
                      </a:r>
                    </a:p>
                  </a:txBody>
                  <a:tcPr marL="91427" marR="91427" marT="45705" marB="45705" anchor="ctr"/>
                </a:tc>
                <a:tc>
                  <a:txBody>
                    <a:bodyPr/>
                    <a:lstStyle/>
                    <a:p>
                      <a:pPr algn="ctr"/>
                      <a:r>
                        <a:rPr lang="zh-CN" altLang="en-US" sz="2400" dirty="0"/>
                        <a:t>预测房价</a:t>
                      </a:r>
                    </a:p>
                  </a:txBody>
                  <a:tcPr marL="91427" marR="91427" marT="45705" marB="45705" anchor="ctr"/>
                </a:tc>
                <a:tc>
                  <a:txBody>
                    <a:bodyPr/>
                    <a:lstStyle/>
                    <a:p>
                      <a:pPr algn="ctr"/>
                      <a:r>
                        <a:rPr lang="zh-CN" altLang="en-US" sz="2400" dirty="0"/>
                        <a:t>错误率</a:t>
                      </a:r>
                    </a:p>
                  </a:txBody>
                  <a:tcPr marL="91427" marR="91427" marT="45705" marB="45705" anchor="ctr"/>
                </a:tc>
                <a:extLst>
                  <a:ext uri="{0D108BD9-81ED-4DB2-BD59-A6C34878D82A}">
                    <a16:rowId xmlns:a16="http://schemas.microsoft.com/office/drawing/2014/main" val="10002"/>
                  </a:ext>
                </a:extLst>
              </a:tr>
              <a:tr h="622396">
                <a:tc>
                  <a:txBody>
                    <a:bodyPr/>
                    <a:lstStyle/>
                    <a:p>
                      <a:pPr algn="ctr"/>
                      <a:r>
                        <a:rPr lang="zh-CN" altLang="en-US" sz="2400" dirty="0"/>
                        <a:t>网站点击数据</a:t>
                      </a:r>
                    </a:p>
                  </a:txBody>
                  <a:tcPr marL="91427" marR="91427" marT="45705" marB="45705" anchor="ctr"/>
                </a:tc>
                <a:tc>
                  <a:txBody>
                    <a:bodyPr/>
                    <a:lstStyle/>
                    <a:p>
                      <a:pPr algn="ctr"/>
                      <a:r>
                        <a:rPr lang="zh-CN" altLang="en-US" sz="2400" dirty="0"/>
                        <a:t>点击率预测</a:t>
                      </a:r>
                    </a:p>
                  </a:txBody>
                  <a:tcPr marL="91427" marR="91427" marT="45705" marB="45705" anchor="ctr"/>
                </a:tc>
                <a:tc>
                  <a:txBody>
                    <a:bodyPr/>
                    <a:lstStyle/>
                    <a:p>
                      <a:pPr algn="ctr"/>
                      <a:endParaRPr lang="zh-CN" altLang="en-US" sz="2400" dirty="0"/>
                    </a:p>
                  </a:txBody>
                  <a:tcPr marL="91427" marR="91427" marT="45705" marB="4570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12">
            <a:extLst>
              <a:ext uri="{FF2B5EF4-FFF2-40B4-BE49-F238E27FC236}">
                <a16:creationId xmlns:a16="http://schemas.microsoft.com/office/drawing/2014/main" id="{2C8B2818-EBD9-BDE0-213B-A1EAF17B43A5}"/>
              </a:ext>
            </a:extLst>
          </p:cNvPr>
          <p:cNvGraphicFramePr>
            <a:graphicFrameLocks noChangeAspect="1"/>
          </p:cNvGraphicFramePr>
          <p:nvPr/>
        </p:nvGraphicFramePr>
        <p:xfrm>
          <a:off x="7640638" y="2667000"/>
          <a:ext cx="3754437" cy="390525"/>
        </p:xfrm>
        <a:graphic>
          <a:graphicData uri="http://schemas.openxmlformats.org/presentationml/2006/ole">
            <mc:AlternateContent xmlns:mc="http://schemas.openxmlformats.org/markup-compatibility/2006">
              <mc:Choice xmlns:v="urn:schemas-microsoft-com:vml" Requires="v">
                <p:oleObj name="Equation" r:id="rId3" imgW="2184400" imgH="228600" progId="Equation.DSMT4">
                  <p:embed/>
                </p:oleObj>
              </mc:Choice>
              <mc:Fallback>
                <p:oleObj name="Equation" r:id="rId3" imgW="2184400" imgH="228600" progId="Equation.DSMT4">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2667000"/>
                        <a:ext cx="37544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矩形 25">
            <a:extLst>
              <a:ext uri="{FF2B5EF4-FFF2-40B4-BE49-F238E27FC236}">
                <a16:creationId xmlns:a16="http://schemas.microsoft.com/office/drawing/2014/main" id="{81C3404A-966E-0987-FD84-C46BA712D0B4}"/>
              </a:ext>
            </a:extLst>
          </p:cNvPr>
          <p:cNvSpPr/>
          <p:nvPr/>
        </p:nvSpPr>
        <p:spPr>
          <a:xfrm>
            <a:off x="6181725" y="2320925"/>
            <a:ext cx="622300" cy="2667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36" name="直線單箭頭接點 35">
            <a:extLst>
              <a:ext uri="{FF2B5EF4-FFF2-40B4-BE49-F238E27FC236}">
                <a16:creationId xmlns:a16="http://schemas.microsoft.com/office/drawing/2014/main" id="{D5563453-6088-AF06-AAA0-A038BAF4C3A9}"/>
              </a:ext>
            </a:extLst>
          </p:cNvPr>
          <p:cNvCxnSpPr/>
          <p:nvPr/>
        </p:nvCxnSpPr>
        <p:spPr>
          <a:xfrm flipV="1">
            <a:off x="9767888" y="3824288"/>
            <a:ext cx="80327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700E4942-9259-1D00-1FB9-A60D88426E18}"/>
              </a:ext>
            </a:extLst>
          </p:cNvPr>
          <p:cNvSpPr/>
          <p:nvPr/>
        </p:nvSpPr>
        <p:spPr>
          <a:xfrm>
            <a:off x="7842250" y="4845050"/>
            <a:ext cx="596900" cy="584200"/>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5" name="矩形 4">
            <a:extLst>
              <a:ext uri="{FF2B5EF4-FFF2-40B4-BE49-F238E27FC236}">
                <a16:creationId xmlns:a16="http://schemas.microsoft.com/office/drawing/2014/main" id="{3E1620F6-05F3-696F-F14F-4BA991224B8D}"/>
              </a:ext>
            </a:extLst>
          </p:cNvPr>
          <p:cNvSpPr/>
          <p:nvPr/>
        </p:nvSpPr>
        <p:spPr>
          <a:xfrm>
            <a:off x="5167313" y="2233613"/>
            <a:ext cx="596900" cy="31829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6" name="直線單箭頭接點 5">
            <a:extLst>
              <a:ext uri="{FF2B5EF4-FFF2-40B4-BE49-F238E27FC236}">
                <a16:creationId xmlns:a16="http://schemas.microsoft.com/office/drawing/2014/main" id="{8A676AF2-501F-B666-2764-4F2586F86759}"/>
              </a:ext>
            </a:extLst>
          </p:cNvPr>
          <p:cNvCxnSpPr>
            <a:stCxn id="18" idx="3"/>
            <a:endCxn id="22" idx="1"/>
          </p:cNvCxnSpPr>
          <p:nvPr/>
        </p:nvCxnSpPr>
        <p:spPr>
          <a:xfrm flipV="1">
            <a:off x="5756275" y="3833813"/>
            <a:ext cx="2146300" cy="12541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a:extLst>
              <a:ext uri="{FF2B5EF4-FFF2-40B4-BE49-F238E27FC236}">
                <a16:creationId xmlns:a16="http://schemas.microsoft.com/office/drawing/2014/main" id="{0DE819D5-815D-0D02-4C0F-51F88B224CB7}"/>
              </a:ext>
            </a:extLst>
          </p:cNvPr>
          <p:cNvSpPr/>
          <p:nvPr/>
        </p:nvSpPr>
        <p:spPr>
          <a:xfrm>
            <a:off x="9056688" y="3325813"/>
            <a:ext cx="941387" cy="94138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graphicFrame>
        <p:nvGraphicFramePr>
          <p:cNvPr id="8" name="Object 12">
            <a:extLst>
              <a:ext uri="{FF2B5EF4-FFF2-40B4-BE49-F238E27FC236}">
                <a16:creationId xmlns:a16="http://schemas.microsoft.com/office/drawing/2014/main" id="{42923415-B80E-44E3-BCE2-266AE86296A0}"/>
              </a:ext>
            </a:extLst>
          </p:cNvPr>
          <p:cNvGraphicFramePr>
            <a:graphicFrameLocks noChangeAspect="1"/>
          </p:cNvGraphicFramePr>
          <p:nvPr/>
        </p:nvGraphicFramePr>
        <p:xfrm>
          <a:off x="8585200" y="3436938"/>
          <a:ext cx="352425" cy="350837"/>
        </p:xfrm>
        <a:graphic>
          <a:graphicData uri="http://schemas.openxmlformats.org/presentationml/2006/ole">
            <mc:AlternateContent xmlns:mc="http://schemas.openxmlformats.org/markup-compatibility/2006">
              <mc:Choice xmlns:v="urn:schemas-microsoft-com:vml" Requires="v">
                <p:oleObj name="方程式" r:id="rId5" imgW="126725" imgH="126725" progId="Equation.3">
                  <p:embed/>
                </p:oleObj>
              </mc:Choice>
              <mc:Fallback>
                <p:oleObj name="方程式" r:id="rId5" imgW="126725" imgH="126725"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200" y="3436938"/>
                        <a:ext cx="352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2">
            <a:extLst>
              <a:ext uri="{FF2B5EF4-FFF2-40B4-BE49-F238E27FC236}">
                <a16:creationId xmlns:a16="http://schemas.microsoft.com/office/drawing/2014/main" id="{9ECF9A89-C772-DDD6-EFF5-0245A4B22DF9}"/>
              </a:ext>
            </a:extLst>
          </p:cNvPr>
          <p:cNvGraphicFramePr>
            <a:graphicFrameLocks noChangeAspect="1"/>
          </p:cNvGraphicFramePr>
          <p:nvPr/>
        </p:nvGraphicFramePr>
        <p:xfrm>
          <a:off x="6210300" y="2341563"/>
          <a:ext cx="493713" cy="595312"/>
        </p:xfrm>
        <a:graphic>
          <a:graphicData uri="http://schemas.openxmlformats.org/presentationml/2006/ole">
            <mc:AlternateContent xmlns:mc="http://schemas.openxmlformats.org/markup-compatibility/2006">
              <mc:Choice xmlns:v="urn:schemas-microsoft-com:vml" Requires="v">
                <p:oleObj name="方程式" r:id="rId7" imgW="177569" imgH="215619" progId="Equation.3">
                  <p:embed/>
                </p:oleObj>
              </mc:Choice>
              <mc:Fallback>
                <p:oleObj name="方程式" r:id="rId7" imgW="177569" imgH="215619"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0300" y="2341563"/>
                        <a:ext cx="4937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12">
            <a:extLst>
              <a:ext uri="{FF2B5EF4-FFF2-40B4-BE49-F238E27FC236}">
                <a16:creationId xmlns:a16="http://schemas.microsoft.com/office/drawing/2014/main" id="{A82BC287-97DA-3017-31C6-4AD55E11B60D}"/>
              </a:ext>
            </a:extLst>
          </p:cNvPr>
          <p:cNvGraphicFramePr>
            <a:graphicFrameLocks noChangeAspect="1"/>
          </p:cNvGraphicFramePr>
          <p:nvPr/>
        </p:nvGraphicFramePr>
        <p:xfrm>
          <a:off x="6215063" y="3251200"/>
          <a:ext cx="563562" cy="630238"/>
        </p:xfrm>
        <a:graphic>
          <a:graphicData uri="http://schemas.openxmlformats.org/presentationml/2006/ole">
            <mc:AlternateContent xmlns:mc="http://schemas.openxmlformats.org/markup-compatibility/2006">
              <mc:Choice xmlns:v="urn:schemas-microsoft-com:vml" Requires="v">
                <p:oleObj name="方程式" r:id="rId9" imgW="203112" imgH="228501" progId="Equation.3">
                  <p:embed/>
                </p:oleObj>
              </mc:Choice>
              <mc:Fallback>
                <p:oleObj name="方程式" r:id="rId9" imgW="203112" imgH="228501"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5063" y="3251200"/>
                        <a:ext cx="5635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2">
            <a:extLst>
              <a:ext uri="{FF2B5EF4-FFF2-40B4-BE49-F238E27FC236}">
                <a16:creationId xmlns:a16="http://schemas.microsoft.com/office/drawing/2014/main" id="{DC8985E4-7CFD-959C-E70F-831C9FF8AAC0}"/>
              </a:ext>
            </a:extLst>
          </p:cNvPr>
          <p:cNvGraphicFramePr>
            <a:graphicFrameLocks noChangeAspect="1"/>
          </p:cNvGraphicFramePr>
          <p:nvPr/>
        </p:nvGraphicFramePr>
        <p:xfrm>
          <a:off x="6230938" y="4303713"/>
          <a:ext cx="598487" cy="595312"/>
        </p:xfrm>
        <a:graphic>
          <a:graphicData uri="http://schemas.openxmlformats.org/presentationml/2006/ole">
            <mc:AlternateContent xmlns:mc="http://schemas.openxmlformats.org/markup-compatibility/2006">
              <mc:Choice xmlns:v="urn:schemas-microsoft-com:vml" Requires="v">
                <p:oleObj name="方程式" r:id="rId11" imgW="215619" imgH="215619" progId="Equation.3">
                  <p:embed/>
                </p:oleObj>
              </mc:Choice>
              <mc:Fallback>
                <p:oleObj name="方程式" r:id="rId11" imgW="215619" imgH="215619"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0938" y="4303713"/>
                        <a:ext cx="59848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直線單箭頭接點 11">
            <a:extLst>
              <a:ext uri="{FF2B5EF4-FFF2-40B4-BE49-F238E27FC236}">
                <a16:creationId xmlns:a16="http://schemas.microsoft.com/office/drawing/2014/main" id="{AA8C4AC8-46A0-F791-4989-284FFB2ACD1C}"/>
              </a:ext>
            </a:extLst>
          </p:cNvPr>
          <p:cNvCxnSpPr/>
          <p:nvPr/>
        </p:nvCxnSpPr>
        <p:spPr>
          <a:xfrm flipV="1">
            <a:off x="8243888" y="3803650"/>
            <a:ext cx="8048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7003BD23-9403-39DE-0785-A2CA29A74972}"/>
              </a:ext>
            </a:extLst>
          </p:cNvPr>
          <p:cNvCxnSpPr>
            <a:stCxn id="5" idx="3"/>
            <a:endCxn id="22" idx="1"/>
          </p:cNvCxnSpPr>
          <p:nvPr/>
        </p:nvCxnSpPr>
        <p:spPr>
          <a:xfrm>
            <a:off x="5764213" y="3825875"/>
            <a:ext cx="2138362" cy="79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C140C00A-00B6-65B6-4AAC-DFD9558E1BC7}"/>
              </a:ext>
            </a:extLst>
          </p:cNvPr>
          <p:cNvCxnSpPr>
            <a:endCxn id="22" idx="1"/>
          </p:cNvCxnSpPr>
          <p:nvPr/>
        </p:nvCxnSpPr>
        <p:spPr>
          <a:xfrm>
            <a:off x="5764213" y="2549525"/>
            <a:ext cx="2138362" cy="12842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962140BE-CAEC-E794-595A-89EC3966C7B9}"/>
              </a:ext>
            </a:extLst>
          </p:cNvPr>
          <p:cNvSpPr txBox="1">
            <a:spLocks noChangeArrowheads="1"/>
          </p:cNvSpPr>
          <p:nvPr/>
        </p:nvSpPr>
        <p:spPr bwMode="auto">
          <a:xfrm rot="5400000">
            <a:off x="5160963" y="4213225"/>
            <a:ext cx="76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a:latin typeface="Comic Sans MS" panose="030F0702030302020204" pitchFamily="66" charset="0"/>
                <a:ea typeface="黑体" panose="02010609060101010101" pitchFamily="49" charset="-122"/>
              </a:rPr>
              <a:t>…</a:t>
            </a:r>
            <a:endParaRPr lang="zh-TW" altLang="en-US" sz="2800">
              <a:latin typeface="Comic Sans MS" panose="030F0702030302020204" pitchFamily="66" charset="0"/>
              <a:ea typeface="黑体" panose="02010609060101010101" pitchFamily="49" charset="-122"/>
            </a:endParaRPr>
          </a:p>
        </p:txBody>
      </p:sp>
      <p:graphicFrame>
        <p:nvGraphicFramePr>
          <p:cNvPr id="16" name="Object 12">
            <a:extLst>
              <a:ext uri="{FF2B5EF4-FFF2-40B4-BE49-F238E27FC236}">
                <a16:creationId xmlns:a16="http://schemas.microsoft.com/office/drawing/2014/main" id="{BF7BA43F-2A2D-DED1-2BCE-B2C06B7D0755}"/>
              </a:ext>
            </a:extLst>
          </p:cNvPr>
          <p:cNvGraphicFramePr>
            <a:graphicFrameLocks noChangeAspect="1"/>
          </p:cNvGraphicFramePr>
          <p:nvPr/>
        </p:nvGraphicFramePr>
        <p:xfrm>
          <a:off x="5249863" y="2190750"/>
          <a:ext cx="495300" cy="630238"/>
        </p:xfrm>
        <a:graphic>
          <a:graphicData uri="http://schemas.openxmlformats.org/presentationml/2006/ole">
            <mc:AlternateContent xmlns:mc="http://schemas.openxmlformats.org/markup-compatibility/2006">
              <mc:Choice xmlns:v="urn:schemas-microsoft-com:vml" Requires="v">
                <p:oleObj name="方程式" r:id="rId13" imgW="177646" imgH="228402" progId="Equation.3">
                  <p:embed/>
                </p:oleObj>
              </mc:Choice>
              <mc:Fallback>
                <p:oleObj name="方程式" r:id="rId13" imgW="177646" imgH="228402"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49863" y="2190750"/>
                        <a:ext cx="4953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2">
            <a:extLst>
              <a:ext uri="{FF2B5EF4-FFF2-40B4-BE49-F238E27FC236}">
                <a16:creationId xmlns:a16="http://schemas.microsoft.com/office/drawing/2014/main" id="{5524A126-7FC8-C5AA-534D-0156F906E865}"/>
              </a:ext>
            </a:extLst>
          </p:cNvPr>
          <p:cNvGraphicFramePr>
            <a:graphicFrameLocks noChangeAspect="1"/>
          </p:cNvGraphicFramePr>
          <p:nvPr/>
        </p:nvGraphicFramePr>
        <p:xfrm>
          <a:off x="5249863" y="3406775"/>
          <a:ext cx="495300" cy="665163"/>
        </p:xfrm>
        <a:graphic>
          <a:graphicData uri="http://schemas.openxmlformats.org/presentationml/2006/ole">
            <mc:AlternateContent xmlns:mc="http://schemas.openxmlformats.org/markup-compatibility/2006">
              <mc:Choice xmlns:v="urn:schemas-microsoft-com:vml" Requires="v">
                <p:oleObj name="方程式" r:id="rId15" imgW="177646" imgH="241091" progId="Equation.3">
                  <p:embed/>
                </p:oleObj>
              </mc:Choice>
              <mc:Fallback>
                <p:oleObj name="方程式" r:id="rId15" imgW="177646" imgH="241091" progId="Equation.3">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9863" y="3406775"/>
                        <a:ext cx="4953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id="{1122FD0B-638B-CD37-2500-1D9ED28C1BEB}"/>
              </a:ext>
            </a:extLst>
          </p:cNvPr>
          <p:cNvGraphicFramePr>
            <a:graphicFrameLocks noChangeAspect="1"/>
          </p:cNvGraphicFramePr>
          <p:nvPr/>
        </p:nvGraphicFramePr>
        <p:xfrm>
          <a:off x="5222875" y="4772025"/>
          <a:ext cx="533400" cy="630238"/>
        </p:xfrm>
        <a:graphic>
          <a:graphicData uri="http://schemas.openxmlformats.org/presentationml/2006/ole">
            <mc:AlternateContent xmlns:mc="http://schemas.openxmlformats.org/markup-compatibility/2006">
              <mc:Choice xmlns:v="urn:schemas-microsoft-com:vml" Requires="v">
                <p:oleObj name="方程式" r:id="rId17" imgW="190500" imgH="228600" progId="Equation.3">
                  <p:embed/>
                </p:oleObj>
              </mc:Choice>
              <mc:Fallback>
                <p:oleObj name="方程式" r:id="rId17" imgW="190500" imgH="228600" progId="Equation.3">
                  <p:embed/>
                  <p:pic>
                    <p:nvPicPr>
                      <p:cNvPr id="0"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22875" y="4772025"/>
                        <a:ext cx="533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群組 20">
            <a:extLst>
              <a:ext uri="{FF2B5EF4-FFF2-40B4-BE49-F238E27FC236}">
                <a16:creationId xmlns:a16="http://schemas.microsoft.com/office/drawing/2014/main" id="{538CD4DE-29BF-E12B-A521-AEF1E108F891}"/>
              </a:ext>
            </a:extLst>
          </p:cNvPr>
          <p:cNvGrpSpPr>
            <a:grpSpLocks/>
          </p:cNvGrpSpPr>
          <p:nvPr/>
        </p:nvGrpSpPr>
        <p:grpSpPr bwMode="auto">
          <a:xfrm>
            <a:off x="7902575" y="3575050"/>
            <a:ext cx="520700" cy="519113"/>
            <a:chOff x="3342651" y="3507082"/>
            <a:chExt cx="520319" cy="520319"/>
          </a:xfrm>
        </p:grpSpPr>
        <p:sp>
          <p:nvSpPr>
            <p:cNvPr id="22" name="矩形 21">
              <a:extLst>
                <a:ext uri="{FF2B5EF4-FFF2-40B4-BE49-F238E27FC236}">
                  <a16:creationId xmlns:a16="http://schemas.microsoft.com/office/drawing/2014/main" id="{50535853-6A89-9D98-BD66-7C4E979BC7B6}"/>
                </a:ext>
              </a:extLst>
            </p:cNvPr>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2195" name="Object 12">
              <a:extLst>
                <a:ext uri="{FF2B5EF4-FFF2-40B4-BE49-F238E27FC236}">
                  <a16:creationId xmlns:a16="http://schemas.microsoft.com/office/drawing/2014/main" id="{FBED6126-BF8A-27BC-F82E-083E73E90BC6}"/>
                </a:ext>
              </a:extLst>
            </p:cNvPr>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19" imgW="139700" imgH="139700" progId="Equation.3">
                    <p:embed/>
                  </p:oleObj>
                </mc:Choice>
                <mc:Fallback>
                  <p:oleObj name="方程式" r:id="rId19" imgW="139700" imgH="139700" progId="Equation.3">
                    <p:embed/>
                    <p:pic>
                      <p:nvPicPr>
                        <p:cNvPr id="0" name="Object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35128" y="3545009"/>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4" name="Object 12">
            <a:extLst>
              <a:ext uri="{FF2B5EF4-FFF2-40B4-BE49-F238E27FC236}">
                <a16:creationId xmlns:a16="http://schemas.microsoft.com/office/drawing/2014/main" id="{129EF9D2-413F-40EA-F0C5-C5B395FA0D4B}"/>
              </a:ext>
            </a:extLst>
          </p:cNvPr>
          <p:cNvGraphicFramePr>
            <a:graphicFrameLocks noChangeAspect="1"/>
          </p:cNvGraphicFramePr>
          <p:nvPr/>
        </p:nvGraphicFramePr>
        <p:xfrm>
          <a:off x="7959725" y="4927600"/>
          <a:ext cx="354013" cy="488950"/>
        </p:xfrm>
        <a:graphic>
          <a:graphicData uri="http://schemas.openxmlformats.org/presentationml/2006/ole">
            <mc:AlternateContent xmlns:mc="http://schemas.openxmlformats.org/markup-compatibility/2006">
              <mc:Choice xmlns:v="urn:schemas-microsoft-com:vml" Requires="v">
                <p:oleObj name="方程式" r:id="rId21" imgW="126725" imgH="177415" progId="Equation.3">
                  <p:embed/>
                </p:oleObj>
              </mc:Choice>
              <mc:Fallback>
                <p:oleObj name="方程式" r:id="rId21" imgW="126725" imgH="177415" progId="Equation.3">
                  <p:embed/>
                  <p:pic>
                    <p:nvPicPr>
                      <p:cNvPr id="0" name="Object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59725" y="4927600"/>
                        <a:ext cx="3540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直線單箭頭接點 24">
            <a:extLst>
              <a:ext uri="{FF2B5EF4-FFF2-40B4-BE49-F238E27FC236}">
                <a16:creationId xmlns:a16="http://schemas.microsoft.com/office/drawing/2014/main" id="{743DFF68-8C89-9619-7734-1EC0C1474B64}"/>
              </a:ext>
            </a:extLst>
          </p:cNvPr>
          <p:cNvCxnSpPr/>
          <p:nvPr/>
        </p:nvCxnSpPr>
        <p:spPr>
          <a:xfrm flipV="1">
            <a:off x="8153400" y="4105275"/>
            <a:ext cx="0" cy="7540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12">
            <a:extLst>
              <a:ext uri="{FF2B5EF4-FFF2-40B4-BE49-F238E27FC236}">
                <a16:creationId xmlns:a16="http://schemas.microsoft.com/office/drawing/2014/main" id="{3139B769-7686-6524-8DA5-55794647C750}"/>
              </a:ext>
            </a:extLst>
          </p:cNvPr>
          <p:cNvGraphicFramePr>
            <a:graphicFrameLocks noChangeAspect="1"/>
          </p:cNvGraphicFramePr>
          <p:nvPr/>
        </p:nvGraphicFramePr>
        <p:xfrm>
          <a:off x="9123363" y="3521075"/>
          <a:ext cx="787400" cy="533400"/>
        </p:xfrm>
        <a:graphic>
          <a:graphicData uri="http://schemas.openxmlformats.org/presentationml/2006/ole">
            <mc:AlternateContent xmlns:mc="http://schemas.openxmlformats.org/markup-compatibility/2006">
              <mc:Choice xmlns:v="urn:schemas-microsoft-com:vml" Requires="v">
                <p:oleObj name="方程式" r:id="rId23" imgW="317087" imgH="215619" progId="Equation.3">
                  <p:embed/>
                </p:oleObj>
              </mc:Choice>
              <mc:Fallback>
                <p:oleObj name="方程式" r:id="rId23" imgW="317087" imgH="215619" progId="Equation.3">
                  <p:embed/>
                  <p:pic>
                    <p:nvPicPr>
                      <p:cNvPr id="0" name="Object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23363" y="3521075"/>
                        <a:ext cx="78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文字方塊 33">
            <a:extLst>
              <a:ext uri="{FF2B5EF4-FFF2-40B4-BE49-F238E27FC236}">
                <a16:creationId xmlns:a16="http://schemas.microsoft.com/office/drawing/2014/main" id="{6C66608C-F723-2906-70FD-0A940DCA70AB}"/>
              </a:ext>
            </a:extLst>
          </p:cNvPr>
          <p:cNvSpPr txBox="1">
            <a:spLocks noChangeArrowheads="1"/>
          </p:cNvSpPr>
          <p:nvPr/>
        </p:nvSpPr>
        <p:spPr bwMode="auto">
          <a:xfrm>
            <a:off x="8407400" y="49879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rgbClr val="0000FF"/>
                </a:solidFill>
                <a:latin typeface="Comic Sans MS" panose="030F0702030302020204" pitchFamily="66" charset="0"/>
                <a:ea typeface="黑体" panose="02010609060101010101" pitchFamily="49" charset="-122"/>
              </a:rPr>
              <a:t>偏置</a:t>
            </a:r>
            <a:endParaRPr lang="zh-TW" altLang="en-US" sz="2800" b="1">
              <a:solidFill>
                <a:srgbClr val="0000FF"/>
              </a:solidFill>
              <a:latin typeface="Comic Sans MS" panose="030F0702030302020204" pitchFamily="66" charset="0"/>
              <a:ea typeface="黑体" panose="02010609060101010101" pitchFamily="49" charset="-122"/>
            </a:endParaRPr>
          </a:p>
        </p:txBody>
      </p:sp>
      <p:graphicFrame>
        <p:nvGraphicFramePr>
          <p:cNvPr id="37" name="Object 12">
            <a:extLst>
              <a:ext uri="{FF2B5EF4-FFF2-40B4-BE49-F238E27FC236}">
                <a16:creationId xmlns:a16="http://schemas.microsoft.com/office/drawing/2014/main" id="{54601704-249A-6966-0A82-FA9B389142DE}"/>
              </a:ext>
            </a:extLst>
          </p:cNvPr>
          <p:cNvGraphicFramePr>
            <a:graphicFrameLocks noChangeAspect="1"/>
          </p:cNvGraphicFramePr>
          <p:nvPr/>
        </p:nvGraphicFramePr>
        <p:xfrm>
          <a:off x="10633075" y="3614738"/>
          <a:ext cx="352425" cy="385762"/>
        </p:xfrm>
        <a:graphic>
          <a:graphicData uri="http://schemas.openxmlformats.org/presentationml/2006/ole">
            <mc:AlternateContent xmlns:mc="http://schemas.openxmlformats.org/markup-compatibility/2006">
              <mc:Choice xmlns:v="urn:schemas-microsoft-com:vml" Requires="v">
                <p:oleObj name="方程式" r:id="rId25" imgW="126835" imgH="139518" progId="Equation.3">
                  <p:embed/>
                </p:oleObj>
              </mc:Choice>
              <mc:Fallback>
                <p:oleObj name="方程式" r:id="rId25" imgW="126835" imgH="139518" progId="Equation.3">
                  <p:embed/>
                  <p:pic>
                    <p:nvPicPr>
                      <p:cNvPr id="0" name="Object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33075" y="3614738"/>
                        <a:ext cx="3524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文字方塊 38">
            <a:extLst>
              <a:ext uri="{FF2B5EF4-FFF2-40B4-BE49-F238E27FC236}">
                <a16:creationId xmlns:a16="http://schemas.microsoft.com/office/drawing/2014/main" id="{DEFF5E3F-0299-5DA9-52C9-9F2A9D5A81B5}"/>
              </a:ext>
            </a:extLst>
          </p:cNvPr>
          <p:cNvSpPr txBox="1">
            <a:spLocks noChangeArrowheads="1"/>
          </p:cNvSpPr>
          <p:nvPr/>
        </p:nvSpPr>
        <p:spPr bwMode="auto">
          <a:xfrm>
            <a:off x="5937250" y="4987925"/>
            <a:ext cx="1185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rgbClr val="0000FF"/>
                </a:solidFill>
                <a:latin typeface="Comic Sans MS" panose="030F0702030302020204" pitchFamily="66" charset="0"/>
                <a:ea typeface="黑体" panose="02010609060101010101" pitchFamily="49" charset="-122"/>
              </a:rPr>
              <a:t>权值</a:t>
            </a:r>
            <a:endParaRPr lang="zh-TW" altLang="en-US" sz="2800" b="1">
              <a:solidFill>
                <a:srgbClr val="0000FF"/>
              </a:solidFill>
              <a:latin typeface="Comic Sans MS" panose="030F0702030302020204" pitchFamily="66" charset="0"/>
              <a:ea typeface="黑体" panose="02010609060101010101" pitchFamily="49" charset="-122"/>
            </a:endParaRPr>
          </a:p>
        </p:txBody>
      </p:sp>
      <p:sp>
        <p:nvSpPr>
          <p:cNvPr id="41" name="文字方塊 40">
            <a:extLst>
              <a:ext uri="{FF2B5EF4-FFF2-40B4-BE49-F238E27FC236}">
                <a16:creationId xmlns:a16="http://schemas.microsoft.com/office/drawing/2014/main" id="{81B97E4B-9C4C-5EE5-15FB-24F17613DB37}"/>
              </a:ext>
            </a:extLst>
          </p:cNvPr>
          <p:cNvSpPr txBox="1">
            <a:spLocks noChangeArrowheads="1"/>
          </p:cNvSpPr>
          <p:nvPr/>
        </p:nvSpPr>
        <p:spPr bwMode="auto">
          <a:xfrm rot="5400000">
            <a:off x="5153025" y="2889250"/>
            <a:ext cx="769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a:latin typeface="Comic Sans MS" panose="030F0702030302020204" pitchFamily="66" charset="0"/>
                <a:ea typeface="黑体" panose="02010609060101010101" pitchFamily="49" charset="-122"/>
              </a:rPr>
              <a:t>…</a:t>
            </a:r>
            <a:endParaRPr lang="zh-TW" altLang="en-US" sz="2800">
              <a:latin typeface="Comic Sans MS" panose="030F0702030302020204" pitchFamily="66" charset="0"/>
              <a:ea typeface="黑体" panose="02010609060101010101" pitchFamily="49" charset="-122"/>
            </a:endParaRPr>
          </a:p>
        </p:txBody>
      </p:sp>
      <p:sp>
        <p:nvSpPr>
          <p:cNvPr id="42" name="文字方塊 41">
            <a:extLst>
              <a:ext uri="{FF2B5EF4-FFF2-40B4-BE49-F238E27FC236}">
                <a16:creationId xmlns:a16="http://schemas.microsoft.com/office/drawing/2014/main" id="{E2A0A088-491D-D936-EBEB-2E1D48B14B2E}"/>
              </a:ext>
            </a:extLst>
          </p:cNvPr>
          <p:cNvSpPr txBox="1">
            <a:spLocks noChangeArrowheads="1"/>
          </p:cNvSpPr>
          <p:nvPr/>
        </p:nvSpPr>
        <p:spPr bwMode="auto">
          <a:xfrm rot="5400000">
            <a:off x="6186488" y="3946525"/>
            <a:ext cx="76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a:latin typeface="Comic Sans MS" panose="030F0702030302020204" pitchFamily="66" charset="0"/>
                <a:ea typeface="黑体" panose="02010609060101010101" pitchFamily="49" charset="-122"/>
              </a:rPr>
              <a:t>…</a:t>
            </a:r>
            <a:endParaRPr lang="zh-TW" altLang="en-US" sz="2800">
              <a:latin typeface="Comic Sans MS" panose="030F0702030302020204" pitchFamily="66" charset="0"/>
              <a:ea typeface="黑体" panose="02010609060101010101" pitchFamily="49" charset="-122"/>
            </a:endParaRPr>
          </a:p>
        </p:txBody>
      </p:sp>
      <p:sp>
        <p:nvSpPr>
          <p:cNvPr id="43" name="文字方塊 42">
            <a:extLst>
              <a:ext uri="{FF2B5EF4-FFF2-40B4-BE49-F238E27FC236}">
                <a16:creationId xmlns:a16="http://schemas.microsoft.com/office/drawing/2014/main" id="{085F52C1-8A4A-BF87-499B-D7F99CB7EB7B}"/>
              </a:ext>
            </a:extLst>
          </p:cNvPr>
          <p:cNvSpPr txBox="1">
            <a:spLocks noChangeArrowheads="1"/>
          </p:cNvSpPr>
          <p:nvPr/>
        </p:nvSpPr>
        <p:spPr bwMode="auto">
          <a:xfrm rot="5400000">
            <a:off x="6178550" y="2971800"/>
            <a:ext cx="769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a:latin typeface="Comic Sans MS" panose="030F0702030302020204" pitchFamily="66" charset="0"/>
                <a:ea typeface="黑体" panose="02010609060101010101" pitchFamily="49" charset="-122"/>
              </a:rPr>
              <a:t>…</a:t>
            </a:r>
            <a:endParaRPr lang="zh-TW" altLang="en-US" sz="2800">
              <a:latin typeface="Comic Sans MS" panose="030F0702030302020204" pitchFamily="66" charset="0"/>
              <a:ea typeface="黑体" panose="02010609060101010101" pitchFamily="49" charset="-122"/>
            </a:endParaRPr>
          </a:p>
        </p:txBody>
      </p:sp>
      <p:sp>
        <p:nvSpPr>
          <p:cNvPr id="19" name="文字方塊 18">
            <a:extLst>
              <a:ext uri="{FF2B5EF4-FFF2-40B4-BE49-F238E27FC236}">
                <a16:creationId xmlns:a16="http://schemas.microsoft.com/office/drawing/2014/main" id="{7BD88C91-F09A-3CD3-5B6E-3EF91B38B6A2}"/>
              </a:ext>
            </a:extLst>
          </p:cNvPr>
          <p:cNvSpPr txBox="1"/>
          <p:nvPr/>
        </p:nvSpPr>
        <p:spPr>
          <a:xfrm>
            <a:off x="6308725" y="1236663"/>
            <a:ext cx="4592638" cy="646112"/>
          </a:xfrm>
          <a:prstGeom prst="rect">
            <a:avLst/>
          </a:prstGeom>
        </p:spPr>
        <p:style>
          <a:lnRef idx="2">
            <a:schemeClr val="dk1">
              <a:shade val="15000"/>
            </a:schemeClr>
          </a:lnRef>
          <a:fillRef idx="1">
            <a:schemeClr val="dk1"/>
          </a:fillRef>
          <a:effectRef idx="0">
            <a:schemeClr val="dk1"/>
          </a:effectRef>
          <a:fontRef idx="minor">
            <a:schemeClr val="lt1"/>
          </a:fontRef>
        </p:style>
        <p:txBody>
          <a:bodyPr>
            <a:spAutoFit/>
          </a:bodyPr>
          <a:lstStyle/>
          <a:p>
            <a:pPr algn="ctr" eaLnBrk="1" hangingPunct="1">
              <a:buFont typeface="Arial" panose="020B0604020202020204" pitchFamily="34" charset="0"/>
              <a:buNone/>
              <a:defRPr/>
            </a:pPr>
            <a:r>
              <a:rPr lang="zh-CN" altLang="en-US" sz="3600" b="1" dirty="0">
                <a:solidFill>
                  <a:schemeClr val="bg1"/>
                </a:solidFill>
                <a:latin typeface="Comic Sans MS" panose="030F0702030302020204" pitchFamily="66" charset="0"/>
                <a:ea typeface="黑体" panose="02010609060101010101" pitchFamily="49" charset="-122"/>
              </a:rPr>
              <a:t>一个简单的计算式</a:t>
            </a:r>
            <a:endParaRPr lang="zh-TW" altLang="en-US" sz="3600" b="1" dirty="0">
              <a:solidFill>
                <a:schemeClr val="bg1"/>
              </a:solidFill>
              <a:latin typeface="Comic Sans MS" panose="030F0702030302020204" pitchFamily="66" charset="0"/>
              <a:ea typeface="黑体" panose="02010609060101010101" pitchFamily="49" charset="-122"/>
            </a:endParaRPr>
          </a:p>
        </p:txBody>
      </p:sp>
      <p:sp>
        <p:nvSpPr>
          <p:cNvPr id="44" name="文字方塊 43">
            <a:extLst>
              <a:ext uri="{FF2B5EF4-FFF2-40B4-BE49-F238E27FC236}">
                <a16:creationId xmlns:a16="http://schemas.microsoft.com/office/drawing/2014/main" id="{F4EE2D8D-EA78-5897-F1DD-344D8EC0CD1B}"/>
              </a:ext>
            </a:extLst>
          </p:cNvPr>
          <p:cNvSpPr txBox="1">
            <a:spLocks noChangeArrowheads="1"/>
          </p:cNvSpPr>
          <p:nvPr/>
        </p:nvSpPr>
        <p:spPr bwMode="auto">
          <a:xfrm>
            <a:off x="8580438" y="4211638"/>
            <a:ext cx="1893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rgbClr val="0000FF"/>
                </a:solidFill>
                <a:latin typeface="Comic Sans MS" panose="030F0702030302020204" pitchFamily="66" charset="0"/>
                <a:ea typeface="黑体" panose="02010609060101010101" pitchFamily="49" charset="-122"/>
              </a:rPr>
              <a:t>激活函数</a:t>
            </a:r>
            <a:endParaRPr lang="zh-TW" altLang="en-US" sz="2800" b="1">
              <a:solidFill>
                <a:srgbClr val="0000FF"/>
              </a:solidFill>
              <a:latin typeface="Comic Sans MS" panose="030F0702030302020204" pitchFamily="66" charset="0"/>
              <a:ea typeface="黑体" panose="02010609060101010101" pitchFamily="49" charset="-122"/>
            </a:endParaRPr>
          </a:p>
        </p:txBody>
      </p:sp>
      <p:pic>
        <p:nvPicPr>
          <p:cNvPr id="92192" name="图片 19">
            <a:extLst>
              <a:ext uri="{FF2B5EF4-FFF2-40B4-BE49-F238E27FC236}">
                <a16:creationId xmlns:a16="http://schemas.microsoft.com/office/drawing/2014/main" id="{79B78CF1-6ADA-A2EE-02EB-0DF2A647C84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 y="979488"/>
            <a:ext cx="4149725"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3" name="矩形 2">
            <a:extLst>
              <a:ext uri="{FF2B5EF4-FFF2-40B4-BE49-F238E27FC236}">
                <a16:creationId xmlns:a16="http://schemas.microsoft.com/office/drawing/2014/main" id="{54EDA42C-23C0-B01D-11F8-7F0F93558767}"/>
              </a:ext>
            </a:extLst>
          </p:cNvPr>
          <p:cNvSpPr>
            <a:spLocks noChangeArrowheads="1"/>
          </p:cNvSpPr>
          <p:nvPr/>
        </p:nvSpPr>
        <p:spPr bwMode="auto">
          <a:xfrm>
            <a:off x="4078288" y="-46038"/>
            <a:ext cx="3013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Comic Sans MS" panose="030F0702030302020204" pitchFamily="66" charset="0"/>
                <a:ea typeface="黑体" panose="02010609060101010101" pitchFamily="49" charset="-122"/>
              </a:rPr>
              <a:t>人工神经元</a:t>
            </a:r>
            <a:endParaRPr lang="zh-TW" altLang="en-US" sz="4400">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7" grpId="0" animBg="1"/>
      <p:bldP spid="15" grpId="0"/>
      <p:bldP spid="34" grpId="0"/>
      <p:bldP spid="39" grpId="0"/>
      <p:bldP spid="41" grpId="0"/>
      <p:bldP spid="42" grpId="0"/>
      <p:bldP spid="43" grpId="0"/>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單箭頭接點 35">
            <a:extLst>
              <a:ext uri="{FF2B5EF4-FFF2-40B4-BE49-F238E27FC236}">
                <a16:creationId xmlns:a16="http://schemas.microsoft.com/office/drawing/2014/main" id="{E9BEB6C1-21F7-5959-20B7-5D3800DDCDE6}"/>
              </a:ext>
            </a:extLst>
          </p:cNvPr>
          <p:cNvCxnSpPr/>
          <p:nvPr/>
        </p:nvCxnSpPr>
        <p:spPr>
          <a:xfrm flipV="1">
            <a:off x="7205663" y="4522788"/>
            <a:ext cx="80327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81AF5E2F-682C-D468-243E-70C2C8B148ED}"/>
              </a:ext>
            </a:extLst>
          </p:cNvPr>
          <p:cNvSpPr/>
          <p:nvPr/>
        </p:nvSpPr>
        <p:spPr>
          <a:xfrm>
            <a:off x="5280025" y="5543550"/>
            <a:ext cx="596900" cy="584200"/>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6" name="直線單箭頭接點 5">
            <a:extLst>
              <a:ext uri="{FF2B5EF4-FFF2-40B4-BE49-F238E27FC236}">
                <a16:creationId xmlns:a16="http://schemas.microsoft.com/office/drawing/2014/main" id="{F86A2B83-DDC8-9ED0-8DB8-F1AC18003914}"/>
              </a:ext>
            </a:extLst>
          </p:cNvPr>
          <p:cNvCxnSpPr>
            <a:endCxn id="22" idx="1"/>
          </p:cNvCxnSpPr>
          <p:nvPr/>
        </p:nvCxnSpPr>
        <p:spPr>
          <a:xfrm flipV="1">
            <a:off x="3194050" y="4532313"/>
            <a:ext cx="2146300" cy="12541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a:extLst>
              <a:ext uri="{FF2B5EF4-FFF2-40B4-BE49-F238E27FC236}">
                <a16:creationId xmlns:a16="http://schemas.microsoft.com/office/drawing/2014/main" id="{373E9EBA-4313-8B92-39E6-C1ACEBCC27E1}"/>
              </a:ext>
            </a:extLst>
          </p:cNvPr>
          <p:cNvSpPr/>
          <p:nvPr/>
        </p:nvSpPr>
        <p:spPr>
          <a:xfrm>
            <a:off x="6494463" y="4024313"/>
            <a:ext cx="941387" cy="94138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cxnSp>
        <p:nvCxnSpPr>
          <p:cNvPr id="12" name="直線單箭頭接點 11">
            <a:extLst>
              <a:ext uri="{FF2B5EF4-FFF2-40B4-BE49-F238E27FC236}">
                <a16:creationId xmlns:a16="http://schemas.microsoft.com/office/drawing/2014/main" id="{CAA46914-7FF4-8153-11A1-5CAE5B3AB05F}"/>
              </a:ext>
            </a:extLst>
          </p:cNvPr>
          <p:cNvCxnSpPr/>
          <p:nvPr/>
        </p:nvCxnSpPr>
        <p:spPr>
          <a:xfrm flipV="1">
            <a:off x="5681663" y="4502150"/>
            <a:ext cx="8048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A07E6425-BA9F-4546-1352-24508983F97D}"/>
              </a:ext>
            </a:extLst>
          </p:cNvPr>
          <p:cNvCxnSpPr>
            <a:endCxn id="22" idx="1"/>
          </p:cNvCxnSpPr>
          <p:nvPr/>
        </p:nvCxnSpPr>
        <p:spPr>
          <a:xfrm>
            <a:off x="3201988" y="4524375"/>
            <a:ext cx="2138362" cy="79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8359C116-B979-AADE-51FE-8C95208F2AAF}"/>
              </a:ext>
            </a:extLst>
          </p:cNvPr>
          <p:cNvCxnSpPr>
            <a:endCxn id="22" idx="1"/>
          </p:cNvCxnSpPr>
          <p:nvPr/>
        </p:nvCxnSpPr>
        <p:spPr>
          <a:xfrm>
            <a:off x="3201988" y="3248025"/>
            <a:ext cx="2138362" cy="12842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4217" name="群組 20">
            <a:extLst>
              <a:ext uri="{FF2B5EF4-FFF2-40B4-BE49-F238E27FC236}">
                <a16:creationId xmlns:a16="http://schemas.microsoft.com/office/drawing/2014/main" id="{69438612-AB03-08AB-30B0-D2AFBFEA13D7}"/>
              </a:ext>
            </a:extLst>
          </p:cNvPr>
          <p:cNvGrpSpPr>
            <a:grpSpLocks/>
          </p:cNvGrpSpPr>
          <p:nvPr/>
        </p:nvGrpSpPr>
        <p:grpSpPr bwMode="auto">
          <a:xfrm>
            <a:off x="5340350" y="4273550"/>
            <a:ext cx="520700" cy="519113"/>
            <a:chOff x="3342651" y="3507082"/>
            <a:chExt cx="520319" cy="520319"/>
          </a:xfrm>
        </p:grpSpPr>
        <p:sp>
          <p:nvSpPr>
            <p:cNvPr id="22" name="矩形 21">
              <a:extLst>
                <a:ext uri="{FF2B5EF4-FFF2-40B4-BE49-F238E27FC236}">
                  <a16:creationId xmlns:a16="http://schemas.microsoft.com/office/drawing/2014/main" id="{10334CD3-295C-AA1A-F07D-0B17DA32F2E3}"/>
                </a:ext>
              </a:extLst>
            </p:cNvPr>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4251" name="Object 12">
              <a:extLst>
                <a:ext uri="{FF2B5EF4-FFF2-40B4-BE49-F238E27FC236}">
                  <a16:creationId xmlns:a16="http://schemas.microsoft.com/office/drawing/2014/main" id="{A2099F99-7AEF-8E02-9224-A824D8B42F05}"/>
                </a:ext>
              </a:extLst>
            </p:cNvPr>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3" imgW="139700" imgH="139700" progId="Equation.3">
                    <p:embed/>
                  </p:oleObj>
                </mc:Choice>
                <mc:Fallback>
                  <p:oleObj name="方程式" r:id="rId3" imgW="139700" imgH="139700"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128" y="3545009"/>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25" name="直線單箭頭接點 24">
            <a:extLst>
              <a:ext uri="{FF2B5EF4-FFF2-40B4-BE49-F238E27FC236}">
                <a16:creationId xmlns:a16="http://schemas.microsoft.com/office/drawing/2014/main" id="{429FAD7C-DB11-12A8-43AC-087ABB372ED0}"/>
              </a:ext>
            </a:extLst>
          </p:cNvPr>
          <p:cNvCxnSpPr/>
          <p:nvPr/>
        </p:nvCxnSpPr>
        <p:spPr>
          <a:xfrm flipV="1">
            <a:off x="5591175" y="4803775"/>
            <a:ext cx="0" cy="7540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4219" name="Object 12">
            <a:extLst>
              <a:ext uri="{FF2B5EF4-FFF2-40B4-BE49-F238E27FC236}">
                <a16:creationId xmlns:a16="http://schemas.microsoft.com/office/drawing/2014/main" id="{38882E30-E792-A467-AC66-D092FB65358D}"/>
              </a:ext>
            </a:extLst>
          </p:cNvPr>
          <p:cNvGraphicFramePr>
            <a:graphicFrameLocks noChangeAspect="1"/>
          </p:cNvGraphicFramePr>
          <p:nvPr/>
        </p:nvGraphicFramePr>
        <p:xfrm>
          <a:off x="6561138" y="4219575"/>
          <a:ext cx="787400" cy="533400"/>
        </p:xfrm>
        <a:graphic>
          <a:graphicData uri="http://schemas.openxmlformats.org/presentationml/2006/ole">
            <mc:AlternateContent xmlns:mc="http://schemas.openxmlformats.org/markup-compatibility/2006">
              <mc:Choice xmlns:v="urn:schemas-microsoft-com:vml" Requires="v">
                <p:oleObj name="方程式" r:id="rId5" imgW="317087" imgH="215619" progId="Equation.3">
                  <p:embed/>
                </p:oleObj>
              </mc:Choice>
              <mc:Fallback>
                <p:oleObj name="方程式" r:id="rId5" imgW="317087" imgH="215619"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138" y="4219575"/>
                        <a:ext cx="78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20" name="文字方塊 33">
            <a:extLst>
              <a:ext uri="{FF2B5EF4-FFF2-40B4-BE49-F238E27FC236}">
                <a16:creationId xmlns:a16="http://schemas.microsoft.com/office/drawing/2014/main" id="{597C3D7A-941F-5FCC-5185-3C9CC703A087}"/>
              </a:ext>
            </a:extLst>
          </p:cNvPr>
          <p:cNvSpPr txBox="1">
            <a:spLocks noChangeArrowheads="1"/>
          </p:cNvSpPr>
          <p:nvPr/>
        </p:nvSpPr>
        <p:spPr bwMode="auto">
          <a:xfrm>
            <a:off x="5845175" y="5686425"/>
            <a:ext cx="798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solidFill>
                  <a:srgbClr val="0000FF"/>
                </a:solidFill>
                <a:latin typeface="Comic Sans MS" panose="030F0702030302020204" pitchFamily="66" charset="0"/>
                <a:ea typeface="黑体" panose="02010609060101010101" pitchFamily="49" charset="-122"/>
              </a:rPr>
              <a:t>偏置</a:t>
            </a:r>
            <a:endParaRPr lang="zh-TW" altLang="en-US" sz="2400">
              <a:solidFill>
                <a:srgbClr val="0000FF"/>
              </a:solidFill>
              <a:latin typeface="Comic Sans MS" panose="030F0702030302020204" pitchFamily="66" charset="0"/>
              <a:ea typeface="黑体" panose="02010609060101010101" pitchFamily="49" charset="-122"/>
            </a:endParaRPr>
          </a:p>
        </p:txBody>
      </p:sp>
      <p:sp>
        <p:nvSpPr>
          <p:cNvPr id="94221" name="文字方塊 39">
            <a:extLst>
              <a:ext uri="{FF2B5EF4-FFF2-40B4-BE49-F238E27FC236}">
                <a16:creationId xmlns:a16="http://schemas.microsoft.com/office/drawing/2014/main" id="{76043DC0-F354-CF41-6EDE-356346FDA11B}"/>
              </a:ext>
            </a:extLst>
          </p:cNvPr>
          <p:cNvSpPr txBox="1">
            <a:spLocks noChangeArrowheads="1"/>
          </p:cNvSpPr>
          <p:nvPr/>
        </p:nvSpPr>
        <p:spPr bwMode="auto">
          <a:xfrm>
            <a:off x="6018213" y="4910138"/>
            <a:ext cx="1893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solidFill>
                  <a:srgbClr val="0000FF"/>
                </a:solidFill>
                <a:latin typeface="Comic Sans MS" panose="030F0702030302020204" pitchFamily="66" charset="0"/>
                <a:ea typeface="黑体" panose="02010609060101010101" pitchFamily="49" charset="-122"/>
              </a:rPr>
              <a:t>激活函数</a:t>
            </a:r>
            <a:endParaRPr lang="zh-TW" altLang="en-US" sz="2400">
              <a:solidFill>
                <a:srgbClr val="0000FF"/>
              </a:solidFill>
              <a:latin typeface="Comic Sans MS" panose="030F0702030302020204" pitchFamily="66" charset="0"/>
              <a:ea typeface="黑体" panose="02010609060101010101" pitchFamily="49" charset="-122"/>
            </a:endParaRPr>
          </a:p>
        </p:txBody>
      </p:sp>
      <p:sp>
        <p:nvSpPr>
          <p:cNvPr id="94222" name="文字方塊 38">
            <a:extLst>
              <a:ext uri="{FF2B5EF4-FFF2-40B4-BE49-F238E27FC236}">
                <a16:creationId xmlns:a16="http://schemas.microsoft.com/office/drawing/2014/main" id="{D0955439-B961-B44F-558E-B19EF75CCFF4}"/>
              </a:ext>
            </a:extLst>
          </p:cNvPr>
          <p:cNvSpPr txBox="1">
            <a:spLocks noChangeArrowheads="1"/>
          </p:cNvSpPr>
          <p:nvPr/>
        </p:nvSpPr>
        <p:spPr bwMode="auto">
          <a:xfrm>
            <a:off x="3430588" y="5686425"/>
            <a:ext cx="1185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a:solidFill>
                  <a:srgbClr val="0000FF"/>
                </a:solidFill>
                <a:latin typeface="Comic Sans MS" panose="030F0702030302020204" pitchFamily="66" charset="0"/>
                <a:ea typeface="黑体" panose="02010609060101010101" pitchFamily="49" charset="-122"/>
              </a:rPr>
              <a:t>权值</a:t>
            </a:r>
            <a:endParaRPr lang="zh-TW" altLang="en-US" sz="2400">
              <a:solidFill>
                <a:srgbClr val="0000FF"/>
              </a:solidFill>
              <a:latin typeface="Comic Sans MS" panose="030F0702030302020204" pitchFamily="66" charset="0"/>
              <a:ea typeface="黑体" panose="02010609060101010101" pitchFamily="49" charset="-122"/>
            </a:endParaRPr>
          </a:p>
        </p:txBody>
      </p:sp>
      <p:grpSp>
        <p:nvGrpSpPr>
          <p:cNvPr id="20" name="群組 19">
            <a:extLst>
              <a:ext uri="{FF2B5EF4-FFF2-40B4-BE49-F238E27FC236}">
                <a16:creationId xmlns:a16="http://schemas.microsoft.com/office/drawing/2014/main" id="{7F954913-5A98-0D27-A940-9FF37EEA15F2}"/>
              </a:ext>
            </a:extLst>
          </p:cNvPr>
          <p:cNvGrpSpPr>
            <a:grpSpLocks/>
          </p:cNvGrpSpPr>
          <p:nvPr/>
        </p:nvGrpSpPr>
        <p:grpSpPr bwMode="auto">
          <a:xfrm>
            <a:off x="3651250" y="3251200"/>
            <a:ext cx="639763" cy="536575"/>
            <a:chOff x="34511" y="3510100"/>
            <a:chExt cx="546036" cy="537290"/>
          </a:xfrm>
        </p:grpSpPr>
        <p:sp>
          <p:nvSpPr>
            <p:cNvPr id="48" name="矩形 47">
              <a:extLst>
                <a:ext uri="{FF2B5EF4-FFF2-40B4-BE49-F238E27FC236}">
                  <a16:creationId xmlns:a16="http://schemas.microsoft.com/office/drawing/2014/main" id="{2EB8AC57-A95B-6854-36EC-438E1A412D55}"/>
                </a:ext>
              </a:extLst>
            </p:cNvPr>
            <p:cNvSpPr/>
            <p:nvPr/>
          </p:nvSpPr>
          <p:spPr>
            <a:xfrm>
              <a:off x="34511" y="3510100"/>
              <a:ext cx="546036" cy="53729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49" name="文字方塊 43">
              <a:extLst>
                <a:ext uri="{FF2B5EF4-FFF2-40B4-BE49-F238E27FC236}">
                  <a16:creationId xmlns:a16="http://schemas.microsoft.com/office/drawing/2014/main" id="{25395788-2056-A816-E4AA-9D3341D07A65}"/>
                </a:ext>
              </a:extLst>
            </p:cNvPr>
            <p:cNvSpPr txBox="1">
              <a:spLocks noChangeArrowheads="1"/>
            </p:cNvSpPr>
            <p:nvPr/>
          </p:nvSpPr>
          <p:spPr bwMode="auto">
            <a:xfrm>
              <a:off x="136079" y="3552772"/>
              <a:ext cx="342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1</a:t>
              </a:r>
              <a:endParaRPr lang="zh-TW" altLang="en-US" sz="2400">
                <a:latin typeface="Comic Sans MS" panose="030F0702030302020204" pitchFamily="66" charset="0"/>
                <a:ea typeface="黑体" panose="02010609060101010101" pitchFamily="49" charset="-122"/>
              </a:endParaRPr>
            </a:p>
          </p:txBody>
        </p:sp>
      </p:grpSp>
      <p:grpSp>
        <p:nvGrpSpPr>
          <p:cNvPr id="27" name="群組 26">
            <a:extLst>
              <a:ext uri="{FF2B5EF4-FFF2-40B4-BE49-F238E27FC236}">
                <a16:creationId xmlns:a16="http://schemas.microsoft.com/office/drawing/2014/main" id="{8B49D2C5-84F2-C9DA-2E6C-B0DBC035E74E}"/>
              </a:ext>
            </a:extLst>
          </p:cNvPr>
          <p:cNvGrpSpPr>
            <a:grpSpLocks/>
          </p:cNvGrpSpPr>
          <p:nvPr/>
        </p:nvGrpSpPr>
        <p:grpSpPr bwMode="auto">
          <a:xfrm>
            <a:off x="3629025" y="4151313"/>
            <a:ext cx="661988" cy="538162"/>
            <a:chOff x="-43759" y="4374027"/>
            <a:chExt cx="546036" cy="537290"/>
          </a:xfrm>
        </p:grpSpPr>
        <p:sp>
          <p:nvSpPr>
            <p:cNvPr id="49" name="矩形 48">
              <a:extLst>
                <a:ext uri="{FF2B5EF4-FFF2-40B4-BE49-F238E27FC236}">
                  <a16:creationId xmlns:a16="http://schemas.microsoft.com/office/drawing/2014/main" id="{6B70456D-2CB1-5BB5-7285-1417A9A7E3CF}"/>
                </a:ext>
              </a:extLst>
            </p:cNvPr>
            <p:cNvSpPr/>
            <p:nvPr/>
          </p:nvSpPr>
          <p:spPr>
            <a:xfrm>
              <a:off x="-43759" y="4374027"/>
              <a:ext cx="546036" cy="53729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47" name="文字方塊 44">
              <a:extLst>
                <a:ext uri="{FF2B5EF4-FFF2-40B4-BE49-F238E27FC236}">
                  <a16:creationId xmlns:a16="http://schemas.microsoft.com/office/drawing/2014/main" id="{2C90054B-C927-AD19-5A52-4B0354651F24}"/>
                </a:ext>
              </a:extLst>
            </p:cNvPr>
            <p:cNvSpPr txBox="1">
              <a:spLocks noChangeArrowheads="1"/>
            </p:cNvSpPr>
            <p:nvPr/>
          </p:nvSpPr>
          <p:spPr bwMode="auto">
            <a:xfrm>
              <a:off x="0" y="4424367"/>
              <a:ext cx="441679" cy="46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2</a:t>
              </a:r>
              <a:endParaRPr lang="zh-TW" altLang="en-US" sz="2400">
                <a:latin typeface="Comic Sans MS" panose="030F0702030302020204" pitchFamily="66" charset="0"/>
                <a:ea typeface="黑体" panose="02010609060101010101" pitchFamily="49" charset="-122"/>
              </a:endParaRPr>
            </a:p>
          </p:txBody>
        </p:sp>
      </p:grpSp>
      <p:grpSp>
        <p:nvGrpSpPr>
          <p:cNvPr id="29" name="群組 28">
            <a:extLst>
              <a:ext uri="{FF2B5EF4-FFF2-40B4-BE49-F238E27FC236}">
                <a16:creationId xmlns:a16="http://schemas.microsoft.com/office/drawing/2014/main" id="{1E8CDE81-9367-18CE-1BD5-405A5E8A2AF3}"/>
              </a:ext>
            </a:extLst>
          </p:cNvPr>
          <p:cNvGrpSpPr>
            <a:grpSpLocks/>
          </p:cNvGrpSpPr>
          <p:nvPr/>
        </p:nvGrpSpPr>
        <p:grpSpPr bwMode="auto">
          <a:xfrm>
            <a:off x="3567113" y="5008563"/>
            <a:ext cx="800100" cy="538162"/>
            <a:chOff x="153153" y="5027301"/>
            <a:chExt cx="715437" cy="537290"/>
          </a:xfrm>
        </p:grpSpPr>
        <p:sp>
          <p:nvSpPr>
            <p:cNvPr id="50" name="矩形 49">
              <a:extLst>
                <a:ext uri="{FF2B5EF4-FFF2-40B4-BE49-F238E27FC236}">
                  <a16:creationId xmlns:a16="http://schemas.microsoft.com/office/drawing/2014/main" id="{C6D466D6-DA63-56A0-39E3-FDD442BB3CC1}"/>
                </a:ext>
              </a:extLst>
            </p:cNvPr>
            <p:cNvSpPr/>
            <p:nvPr/>
          </p:nvSpPr>
          <p:spPr>
            <a:xfrm>
              <a:off x="252519" y="5027301"/>
              <a:ext cx="546514" cy="53729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45" name="文字方塊 45">
              <a:extLst>
                <a:ext uri="{FF2B5EF4-FFF2-40B4-BE49-F238E27FC236}">
                  <a16:creationId xmlns:a16="http://schemas.microsoft.com/office/drawing/2014/main" id="{DF75B5FE-EC29-F0E7-5D83-DC9BA65AD492}"/>
                </a:ext>
              </a:extLst>
            </p:cNvPr>
            <p:cNvSpPr txBox="1">
              <a:spLocks noChangeArrowheads="1"/>
            </p:cNvSpPr>
            <p:nvPr/>
          </p:nvSpPr>
          <p:spPr bwMode="auto">
            <a:xfrm>
              <a:off x="153153" y="5087907"/>
              <a:ext cx="715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1</a:t>
              </a:r>
              <a:endParaRPr lang="zh-TW" altLang="en-US" sz="2400">
                <a:latin typeface="Comic Sans MS" panose="030F0702030302020204" pitchFamily="66" charset="0"/>
                <a:ea typeface="黑体" panose="02010609060101010101" pitchFamily="49" charset="-122"/>
              </a:endParaRPr>
            </a:p>
          </p:txBody>
        </p:sp>
      </p:grpSp>
      <p:sp>
        <p:nvSpPr>
          <p:cNvPr id="47" name="文字方塊 46">
            <a:extLst>
              <a:ext uri="{FF2B5EF4-FFF2-40B4-BE49-F238E27FC236}">
                <a16:creationId xmlns:a16="http://schemas.microsoft.com/office/drawing/2014/main" id="{9517D92C-9C90-C83D-C66F-2D4B3DFE8F67}"/>
              </a:ext>
            </a:extLst>
          </p:cNvPr>
          <p:cNvSpPr txBox="1">
            <a:spLocks noChangeArrowheads="1"/>
          </p:cNvSpPr>
          <p:nvPr/>
        </p:nvSpPr>
        <p:spPr bwMode="auto">
          <a:xfrm>
            <a:off x="5233988" y="5640388"/>
            <a:ext cx="714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1</a:t>
            </a:r>
            <a:endParaRPr lang="zh-TW" altLang="en-US" sz="2400">
              <a:latin typeface="Comic Sans MS" panose="030F0702030302020204" pitchFamily="66" charset="0"/>
              <a:ea typeface="黑体" panose="02010609060101010101" pitchFamily="49" charset="-122"/>
            </a:endParaRPr>
          </a:p>
        </p:txBody>
      </p:sp>
      <p:grpSp>
        <p:nvGrpSpPr>
          <p:cNvPr id="51" name="群組 50">
            <a:extLst>
              <a:ext uri="{FF2B5EF4-FFF2-40B4-BE49-F238E27FC236}">
                <a16:creationId xmlns:a16="http://schemas.microsoft.com/office/drawing/2014/main" id="{E1697C47-5CB0-8889-7895-B63A41867A27}"/>
              </a:ext>
            </a:extLst>
          </p:cNvPr>
          <p:cNvGrpSpPr>
            <a:grpSpLocks/>
          </p:cNvGrpSpPr>
          <p:nvPr/>
        </p:nvGrpSpPr>
        <p:grpSpPr bwMode="auto">
          <a:xfrm>
            <a:off x="2505075" y="2949575"/>
            <a:ext cx="642938" cy="538163"/>
            <a:chOff x="34511" y="3510100"/>
            <a:chExt cx="546036" cy="537290"/>
          </a:xfrm>
        </p:grpSpPr>
        <p:sp>
          <p:nvSpPr>
            <p:cNvPr id="52" name="矩形 51">
              <a:extLst>
                <a:ext uri="{FF2B5EF4-FFF2-40B4-BE49-F238E27FC236}">
                  <a16:creationId xmlns:a16="http://schemas.microsoft.com/office/drawing/2014/main" id="{CC52FA48-0B04-F44A-D2E1-F12528FD8E55}"/>
                </a:ext>
              </a:extLst>
            </p:cNvPr>
            <p:cNvSpPr/>
            <p:nvPr/>
          </p:nvSpPr>
          <p:spPr>
            <a:xfrm>
              <a:off x="34511" y="3510100"/>
              <a:ext cx="546036" cy="53729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43" name="文字方塊 52">
              <a:extLst>
                <a:ext uri="{FF2B5EF4-FFF2-40B4-BE49-F238E27FC236}">
                  <a16:creationId xmlns:a16="http://schemas.microsoft.com/office/drawing/2014/main" id="{912696A0-FD3D-E0D9-DF37-BA75DF5BC3ED}"/>
                </a:ext>
              </a:extLst>
            </p:cNvPr>
            <p:cNvSpPr txBox="1">
              <a:spLocks noChangeArrowheads="1"/>
            </p:cNvSpPr>
            <p:nvPr/>
          </p:nvSpPr>
          <p:spPr bwMode="auto">
            <a:xfrm>
              <a:off x="136079" y="3552772"/>
              <a:ext cx="342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2</a:t>
              </a:r>
              <a:endParaRPr lang="zh-TW" altLang="en-US" sz="2400">
                <a:latin typeface="Comic Sans MS" panose="030F0702030302020204" pitchFamily="66" charset="0"/>
                <a:ea typeface="黑体" panose="02010609060101010101" pitchFamily="49" charset="-122"/>
              </a:endParaRPr>
            </a:p>
          </p:txBody>
        </p:sp>
      </p:grpSp>
      <p:grpSp>
        <p:nvGrpSpPr>
          <p:cNvPr id="54" name="群組 53">
            <a:extLst>
              <a:ext uri="{FF2B5EF4-FFF2-40B4-BE49-F238E27FC236}">
                <a16:creationId xmlns:a16="http://schemas.microsoft.com/office/drawing/2014/main" id="{BCEBB043-3A05-A1E4-5B12-EFDCCFFEB490}"/>
              </a:ext>
            </a:extLst>
          </p:cNvPr>
          <p:cNvGrpSpPr>
            <a:grpSpLocks/>
          </p:cNvGrpSpPr>
          <p:nvPr/>
        </p:nvGrpSpPr>
        <p:grpSpPr bwMode="auto">
          <a:xfrm>
            <a:off x="2505075" y="4202113"/>
            <a:ext cx="619125" cy="536575"/>
            <a:chOff x="-43759" y="4374027"/>
            <a:chExt cx="546036" cy="537290"/>
          </a:xfrm>
        </p:grpSpPr>
        <p:sp>
          <p:nvSpPr>
            <p:cNvPr id="55" name="矩形 54">
              <a:extLst>
                <a:ext uri="{FF2B5EF4-FFF2-40B4-BE49-F238E27FC236}">
                  <a16:creationId xmlns:a16="http://schemas.microsoft.com/office/drawing/2014/main" id="{74BE7443-9427-3124-BAC3-5B35BD41CBB6}"/>
                </a:ext>
              </a:extLst>
            </p:cNvPr>
            <p:cNvSpPr/>
            <p:nvPr/>
          </p:nvSpPr>
          <p:spPr>
            <a:xfrm>
              <a:off x="-43759" y="4374027"/>
              <a:ext cx="546036" cy="53729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41" name="文字方塊 55">
              <a:extLst>
                <a:ext uri="{FF2B5EF4-FFF2-40B4-BE49-F238E27FC236}">
                  <a16:creationId xmlns:a16="http://schemas.microsoft.com/office/drawing/2014/main" id="{5F44B17D-E829-6811-E468-C45CB320C55D}"/>
                </a:ext>
              </a:extLst>
            </p:cNvPr>
            <p:cNvSpPr txBox="1">
              <a:spLocks noChangeArrowheads="1"/>
            </p:cNvSpPr>
            <p:nvPr/>
          </p:nvSpPr>
          <p:spPr bwMode="auto">
            <a:xfrm>
              <a:off x="0" y="4424367"/>
              <a:ext cx="441679" cy="46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0</a:t>
              </a:r>
              <a:endParaRPr lang="zh-TW" altLang="en-US" sz="2400">
                <a:latin typeface="Comic Sans MS" panose="030F0702030302020204" pitchFamily="66" charset="0"/>
                <a:ea typeface="黑体" panose="02010609060101010101" pitchFamily="49" charset="-122"/>
              </a:endParaRPr>
            </a:p>
          </p:txBody>
        </p:sp>
      </p:grpSp>
      <p:grpSp>
        <p:nvGrpSpPr>
          <p:cNvPr id="57" name="群組 56">
            <a:extLst>
              <a:ext uri="{FF2B5EF4-FFF2-40B4-BE49-F238E27FC236}">
                <a16:creationId xmlns:a16="http://schemas.microsoft.com/office/drawing/2014/main" id="{176E5554-67C4-AF5E-ABE2-BC8188FAC336}"/>
              </a:ext>
            </a:extLst>
          </p:cNvPr>
          <p:cNvGrpSpPr>
            <a:grpSpLocks/>
          </p:cNvGrpSpPr>
          <p:nvPr/>
        </p:nvGrpSpPr>
        <p:grpSpPr bwMode="auto">
          <a:xfrm>
            <a:off x="2387600" y="5495925"/>
            <a:ext cx="833438" cy="536575"/>
            <a:chOff x="153153" y="5027301"/>
            <a:chExt cx="715437" cy="537290"/>
          </a:xfrm>
        </p:grpSpPr>
        <p:sp>
          <p:nvSpPr>
            <p:cNvPr id="58" name="矩形 57">
              <a:extLst>
                <a:ext uri="{FF2B5EF4-FFF2-40B4-BE49-F238E27FC236}">
                  <a16:creationId xmlns:a16="http://schemas.microsoft.com/office/drawing/2014/main" id="{F6A1E27F-D385-CFA1-F9F9-2709AF1D1488}"/>
                </a:ext>
              </a:extLst>
            </p:cNvPr>
            <p:cNvSpPr/>
            <p:nvPr/>
          </p:nvSpPr>
          <p:spPr>
            <a:xfrm>
              <a:off x="252633" y="5027301"/>
              <a:ext cx="546457" cy="53729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39" name="文字方塊 58">
              <a:extLst>
                <a:ext uri="{FF2B5EF4-FFF2-40B4-BE49-F238E27FC236}">
                  <a16:creationId xmlns:a16="http://schemas.microsoft.com/office/drawing/2014/main" id="{77D6AA3E-3E11-2996-0076-F9377445858E}"/>
                </a:ext>
              </a:extLst>
            </p:cNvPr>
            <p:cNvSpPr txBox="1">
              <a:spLocks noChangeArrowheads="1"/>
            </p:cNvSpPr>
            <p:nvPr/>
          </p:nvSpPr>
          <p:spPr bwMode="auto">
            <a:xfrm>
              <a:off x="153153" y="5087907"/>
              <a:ext cx="715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latin typeface="Comic Sans MS" panose="030F0702030302020204" pitchFamily="66" charset="0"/>
                  <a:ea typeface="黑体" panose="02010609060101010101" pitchFamily="49" charset="-122"/>
                </a:rPr>
                <a:t>1</a:t>
              </a:r>
              <a:endParaRPr lang="zh-TW" altLang="en-US" sz="2400">
                <a:latin typeface="Comic Sans MS" panose="030F0702030302020204" pitchFamily="66" charset="0"/>
                <a:ea typeface="黑体" panose="02010609060101010101" pitchFamily="49" charset="-122"/>
              </a:endParaRPr>
            </a:p>
          </p:txBody>
        </p:sp>
      </p:grpSp>
      <p:sp>
        <p:nvSpPr>
          <p:cNvPr id="62" name="文字方塊 61">
            <a:extLst>
              <a:ext uri="{FF2B5EF4-FFF2-40B4-BE49-F238E27FC236}">
                <a16:creationId xmlns:a16="http://schemas.microsoft.com/office/drawing/2014/main" id="{620EC830-B7CE-031A-2E5E-65483BC32DCB}"/>
              </a:ext>
            </a:extLst>
          </p:cNvPr>
          <p:cNvSpPr txBox="1">
            <a:spLocks noChangeArrowheads="1"/>
          </p:cNvSpPr>
          <p:nvPr/>
        </p:nvSpPr>
        <p:spPr bwMode="auto">
          <a:xfrm>
            <a:off x="5983288" y="4022725"/>
            <a:ext cx="379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FF0000"/>
                </a:solidFill>
                <a:latin typeface="Comic Sans MS" panose="030F0702030302020204" pitchFamily="66" charset="0"/>
                <a:ea typeface="黑体" panose="02010609060101010101" pitchFamily="49" charset="-122"/>
              </a:rPr>
              <a:t>4</a:t>
            </a:r>
            <a:endParaRPr lang="zh-TW" altLang="en-US" sz="2400">
              <a:solidFill>
                <a:srgbClr val="FF0000"/>
              </a:solidFill>
              <a:latin typeface="Comic Sans MS" panose="030F0702030302020204" pitchFamily="66" charset="0"/>
              <a:ea typeface="黑体" panose="02010609060101010101" pitchFamily="49" charset="-122"/>
            </a:endParaRPr>
          </a:p>
        </p:txBody>
      </p:sp>
      <p:grpSp>
        <p:nvGrpSpPr>
          <p:cNvPr id="63" name="群組 62">
            <a:extLst>
              <a:ext uri="{FF2B5EF4-FFF2-40B4-BE49-F238E27FC236}">
                <a16:creationId xmlns:a16="http://schemas.microsoft.com/office/drawing/2014/main" id="{01DD3B4E-FAF8-09BF-5E0C-B10D725F4812}"/>
              </a:ext>
            </a:extLst>
          </p:cNvPr>
          <p:cNvGrpSpPr>
            <a:grpSpLocks/>
          </p:cNvGrpSpPr>
          <p:nvPr/>
        </p:nvGrpSpPr>
        <p:grpSpPr bwMode="auto">
          <a:xfrm>
            <a:off x="4267200" y="1252538"/>
            <a:ext cx="5297488" cy="2079625"/>
            <a:chOff x="3566162" y="4678338"/>
            <a:chExt cx="5297714" cy="2078894"/>
          </a:xfrm>
        </p:grpSpPr>
        <p:sp>
          <p:nvSpPr>
            <p:cNvPr id="64" name="圓角矩形圖說文字 63">
              <a:extLst>
                <a:ext uri="{FF2B5EF4-FFF2-40B4-BE49-F238E27FC236}">
                  <a16:creationId xmlns:a16="http://schemas.microsoft.com/office/drawing/2014/main" id="{954FC2DC-C6F3-5BE7-46D0-7C8CE4D213AB}"/>
                </a:ext>
              </a:extLst>
            </p:cNvPr>
            <p:cNvSpPr/>
            <p:nvPr/>
          </p:nvSpPr>
          <p:spPr>
            <a:xfrm>
              <a:off x="3566162" y="4678338"/>
              <a:ext cx="5297714" cy="2078894"/>
            </a:xfrm>
            <a:prstGeom prst="wedgeRoundRectCallout">
              <a:avLst>
                <a:gd name="adj1" fmla="val 1509"/>
                <a:gd name="adj2" fmla="val 90824"/>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sp>
          <p:nvSpPr>
            <p:cNvPr id="94237" name="文字方塊 66">
              <a:extLst>
                <a:ext uri="{FF2B5EF4-FFF2-40B4-BE49-F238E27FC236}">
                  <a16:creationId xmlns:a16="http://schemas.microsoft.com/office/drawing/2014/main" id="{1E5C787C-9BB4-C514-ABFC-9403A4203B5E}"/>
                </a:ext>
              </a:extLst>
            </p:cNvPr>
            <p:cNvSpPr txBox="1">
              <a:spLocks noChangeArrowheads="1"/>
            </p:cNvSpPr>
            <p:nvPr/>
          </p:nvSpPr>
          <p:spPr bwMode="auto">
            <a:xfrm>
              <a:off x="3800520" y="4795570"/>
              <a:ext cx="246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a:latin typeface="Comic Sans MS" panose="030F0702030302020204" pitchFamily="66" charset="0"/>
                  <a:ea typeface="黑体" panose="02010609060101010101" pitchFamily="49" charset="-122"/>
                </a:rPr>
                <a:t>ReLU</a:t>
              </a:r>
              <a:r>
                <a:rPr lang="zh-CN" altLang="en-US" sz="2400">
                  <a:latin typeface="Comic Sans MS" panose="030F0702030302020204" pitchFamily="66" charset="0"/>
                  <a:ea typeface="黑体" panose="02010609060101010101" pitchFamily="49" charset="-122"/>
                </a:rPr>
                <a:t>函数</a:t>
              </a:r>
              <a:endParaRPr lang="zh-TW" altLang="en-US" sz="2400">
                <a:latin typeface="Comic Sans MS" panose="030F0702030302020204" pitchFamily="66" charset="0"/>
                <a:ea typeface="黑体" panose="02010609060101010101" pitchFamily="49" charset="-122"/>
              </a:endParaRPr>
            </a:p>
          </p:txBody>
        </p:sp>
      </p:grpSp>
      <p:sp>
        <p:nvSpPr>
          <p:cNvPr id="71" name="文字方塊 70">
            <a:extLst>
              <a:ext uri="{FF2B5EF4-FFF2-40B4-BE49-F238E27FC236}">
                <a16:creationId xmlns:a16="http://schemas.microsoft.com/office/drawing/2014/main" id="{6E43C53D-9BD6-EF05-F493-8762144083F6}"/>
              </a:ext>
            </a:extLst>
          </p:cNvPr>
          <p:cNvSpPr txBox="1"/>
          <p:nvPr/>
        </p:nvSpPr>
        <p:spPr>
          <a:xfrm>
            <a:off x="8070850" y="4252913"/>
            <a:ext cx="877888"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buFont typeface="Arial" panose="020B0604020202020204" pitchFamily="34" charset="0"/>
              <a:buNone/>
              <a:defRPr/>
            </a:pPr>
            <a:r>
              <a:rPr lang="en-US" altLang="zh-TW" sz="2400" dirty="0">
                <a:solidFill>
                  <a:srgbClr val="FF0000"/>
                </a:solidFill>
                <a:latin typeface="Comic Sans MS" panose="030F0702030302020204" pitchFamily="66" charset="0"/>
                <a:ea typeface="黑体" panose="02010609060101010101" pitchFamily="49" charset="-122"/>
              </a:rPr>
              <a:t>4</a:t>
            </a:r>
            <a:endParaRPr lang="zh-TW" altLang="en-US" sz="2400" dirty="0">
              <a:solidFill>
                <a:srgbClr val="FF0000"/>
              </a:solidFill>
              <a:latin typeface="Comic Sans MS" panose="030F0702030302020204" pitchFamily="66" charset="0"/>
              <a:ea typeface="黑体" panose="02010609060101010101" pitchFamily="49" charset="-122"/>
            </a:endParaRPr>
          </a:p>
        </p:txBody>
      </p:sp>
      <p:sp>
        <p:nvSpPr>
          <p:cNvPr id="94233" name="矩形 2">
            <a:extLst>
              <a:ext uri="{FF2B5EF4-FFF2-40B4-BE49-F238E27FC236}">
                <a16:creationId xmlns:a16="http://schemas.microsoft.com/office/drawing/2014/main" id="{6B888A2C-26E9-77B2-B9DB-2579F4248544}"/>
              </a:ext>
            </a:extLst>
          </p:cNvPr>
          <p:cNvSpPr>
            <a:spLocks noChangeArrowheads="1"/>
          </p:cNvSpPr>
          <p:nvPr/>
        </p:nvSpPr>
        <p:spPr bwMode="auto">
          <a:xfrm>
            <a:off x="4119563" y="12700"/>
            <a:ext cx="3013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Comic Sans MS" panose="030F0702030302020204" pitchFamily="66" charset="0"/>
                <a:ea typeface="黑体" panose="02010609060101010101" pitchFamily="49" charset="-122"/>
              </a:rPr>
              <a:t>人工神经元</a:t>
            </a:r>
            <a:endParaRPr lang="zh-TW" altLang="en-US" sz="4400">
              <a:latin typeface="Comic Sans MS" panose="030F0702030302020204" pitchFamily="66" charset="0"/>
              <a:ea typeface="黑体" panose="02010609060101010101" pitchFamily="49" charset="-122"/>
            </a:endParaRPr>
          </a:p>
        </p:txBody>
      </p:sp>
      <p:graphicFrame>
        <p:nvGraphicFramePr>
          <p:cNvPr id="10" name="对象 9">
            <a:extLst>
              <a:ext uri="{FF2B5EF4-FFF2-40B4-BE49-F238E27FC236}">
                <a16:creationId xmlns:a16="http://schemas.microsoft.com/office/drawing/2014/main" id="{D66E121C-3250-19F3-645E-805B887ACD25}"/>
              </a:ext>
            </a:extLst>
          </p:cNvPr>
          <p:cNvGraphicFramePr>
            <a:graphicFrameLocks noChangeAspect="1"/>
          </p:cNvGraphicFramePr>
          <p:nvPr/>
        </p:nvGraphicFramePr>
        <p:xfrm>
          <a:off x="4587875" y="2028825"/>
          <a:ext cx="1884363" cy="800100"/>
        </p:xfrm>
        <a:graphic>
          <a:graphicData uri="http://schemas.openxmlformats.org/presentationml/2006/ole">
            <mc:AlternateContent xmlns:mc="http://schemas.openxmlformats.org/markup-compatibility/2006">
              <mc:Choice xmlns:v="urn:schemas-microsoft-com:vml" Requires="v">
                <p:oleObj name="Equation" r:id="rId7" imgW="926698" imgH="393529" progId="Equation.DSMT4">
                  <p:embed/>
                </p:oleObj>
              </mc:Choice>
              <mc:Fallback>
                <p:oleObj name="Equation" r:id="rId7" imgW="926698" imgH="393529" progId="Equation.DSMT4">
                  <p:embed/>
                  <p:pic>
                    <p:nvPicPr>
                      <p:cNvPr id="0" name="对象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7875" y="2028825"/>
                        <a:ext cx="18843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图片 16">
            <a:extLst>
              <a:ext uri="{FF2B5EF4-FFF2-40B4-BE49-F238E27FC236}">
                <a16:creationId xmlns:a16="http://schemas.microsoft.com/office/drawing/2014/main" id="{EF7E91B4-7172-9F2D-CFA9-EFBC8C0499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6738" y="1357313"/>
            <a:ext cx="22812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2" grpId="0"/>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群組 38">
            <a:extLst>
              <a:ext uri="{FF2B5EF4-FFF2-40B4-BE49-F238E27FC236}">
                <a16:creationId xmlns:a16="http://schemas.microsoft.com/office/drawing/2014/main" id="{E1293F25-0DF1-9B04-7BB0-BEEA18EB8C50}"/>
              </a:ext>
            </a:extLst>
          </p:cNvPr>
          <p:cNvGrpSpPr>
            <a:grpSpLocks/>
          </p:cNvGrpSpPr>
          <p:nvPr/>
        </p:nvGrpSpPr>
        <p:grpSpPr bwMode="auto">
          <a:xfrm>
            <a:off x="3963988" y="2992438"/>
            <a:ext cx="2417762" cy="1897062"/>
            <a:chOff x="3223753" y="2941320"/>
            <a:chExt cx="2416814" cy="1897458"/>
          </a:xfrm>
        </p:grpSpPr>
        <p:grpSp>
          <p:nvGrpSpPr>
            <p:cNvPr id="96308" name="群組 37">
              <a:extLst>
                <a:ext uri="{FF2B5EF4-FFF2-40B4-BE49-F238E27FC236}">
                  <a16:creationId xmlns:a16="http://schemas.microsoft.com/office/drawing/2014/main" id="{F636D355-6892-F431-E419-5FAF4E91299E}"/>
                </a:ext>
              </a:extLst>
            </p:cNvPr>
            <p:cNvGrpSpPr>
              <a:grpSpLocks/>
            </p:cNvGrpSpPr>
            <p:nvPr/>
          </p:nvGrpSpPr>
          <p:grpSpPr bwMode="auto">
            <a:xfrm>
              <a:off x="4112351" y="3404891"/>
              <a:ext cx="1528216" cy="565603"/>
              <a:chOff x="4261309" y="3400794"/>
              <a:chExt cx="1528216" cy="565603"/>
            </a:xfrm>
          </p:grpSpPr>
          <p:cxnSp>
            <p:nvCxnSpPr>
              <p:cNvPr id="32" name="直線單箭頭接點 31">
                <a:extLst>
                  <a:ext uri="{FF2B5EF4-FFF2-40B4-BE49-F238E27FC236}">
                    <a16:creationId xmlns:a16="http://schemas.microsoft.com/office/drawing/2014/main" id="{41E71833-5841-9094-65A6-2308E2C5F73D}"/>
                  </a:ext>
                </a:extLst>
              </p:cNvPr>
              <p:cNvCxnSpPr/>
              <p:nvPr/>
            </p:nvCxnSpPr>
            <p:spPr>
              <a:xfrm flipV="1">
                <a:off x="5227770" y="3681916"/>
                <a:ext cx="5617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橢圓 21">
                <a:extLst>
                  <a:ext uri="{FF2B5EF4-FFF2-40B4-BE49-F238E27FC236}">
                    <a16:creationId xmlns:a16="http://schemas.microsoft.com/office/drawing/2014/main" id="{6F7067AC-88BB-B8B5-B9A1-92625F501096}"/>
                  </a:ext>
                </a:extLst>
              </p:cNvPr>
              <p:cNvSpPr/>
              <p:nvPr/>
            </p:nvSpPr>
            <p:spPr>
              <a:xfrm>
                <a:off x="4838986" y="3400870"/>
                <a:ext cx="566515" cy="56526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cxnSp>
            <p:nvCxnSpPr>
              <p:cNvPr id="23" name="直線單箭頭接點 22">
                <a:extLst>
                  <a:ext uri="{FF2B5EF4-FFF2-40B4-BE49-F238E27FC236}">
                    <a16:creationId xmlns:a16="http://schemas.microsoft.com/office/drawing/2014/main" id="{6682FA1E-6CCE-61A0-32DB-82554E390743}"/>
                  </a:ext>
                </a:extLst>
              </p:cNvPr>
              <p:cNvCxnSpPr/>
              <p:nvPr/>
            </p:nvCxnSpPr>
            <p:spPr>
              <a:xfrm flipV="1">
                <a:off x="4261362" y="3699382"/>
                <a:ext cx="5617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321" name="Object 12">
                <a:extLst>
                  <a:ext uri="{FF2B5EF4-FFF2-40B4-BE49-F238E27FC236}">
                    <a16:creationId xmlns:a16="http://schemas.microsoft.com/office/drawing/2014/main" id="{EF3BCA60-E196-064E-3045-E420907B3F3B}"/>
                  </a:ext>
                </a:extLst>
              </p:cNvPr>
              <p:cNvGraphicFramePr>
                <a:graphicFrameLocks noChangeAspect="1"/>
              </p:cNvGraphicFramePr>
              <p:nvPr/>
            </p:nvGraphicFramePr>
            <p:xfrm>
              <a:off x="4823159" y="3478177"/>
              <a:ext cx="584765" cy="396131"/>
            </p:xfrm>
            <a:graphic>
              <a:graphicData uri="http://schemas.openxmlformats.org/presentationml/2006/ole">
                <mc:AlternateContent xmlns:mc="http://schemas.openxmlformats.org/markup-compatibility/2006">
                  <mc:Choice xmlns:v="urn:schemas-microsoft-com:vml" Requires="v">
                    <p:oleObj name="Equation" r:id="rId3" imgW="317087" imgH="215619" progId="Equation.DSMT4">
                      <p:embed/>
                    </p:oleObj>
                  </mc:Choice>
                  <mc:Fallback>
                    <p:oleObj name="Equation" r:id="rId3" imgW="317087" imgH="215619" progId="Equation.DSMT4">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159" y="3478177"/>
                            <a:ext cx="584765" cy="3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21" name="直線單箭頭接點 20">
              <a:extLst>
                <a:ext uri="{FF2B5EF4-FFF2-40B4-BE49-F238E27FC236}">
                  <a16:creationId xmlns:a16="http://schemas.microsoft.com/office/drawing/2014/main" id="{7F5D9A51-ECF4-9A02-B4F5-9465320DD272}"/>
                </a:ext>
              </a:extLst>
            </p:cNvPr>
            <p:cNvCxnSpPr/>
            <p:nvPr/>
          </p:nvCxnSpPr>
          <p:spPr>
            <a:xfrm flipV="1">
              <a:off x="3234861" y="3779695"/>
              <a:ext cx="674423" cy="906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3A72684C-9FED-F9BD-BC3E-82E44C75327D}"/>
                </a:ext>
              </a:extLst>
            </p:cNvPr>
            <p:cNvCxnSpPr/>
            <p:nvPr/>
          </p:nvCxnSpPr>
          <p:spPr>
            <a:xfrm>
              <a:off x="3223753" y="2941320"/>
              <a:ext cx="704574" cy="6907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6311" name="群組 24">
              <a:extLst>
                <a:ext uri="{FF2B5EF4-FFF2-40B4-BE49-F238E27FC236}">
                  <a16:creationId xmlns:a16="http://schemas.microsoft.com/office/drawing/2014/main" id="{A634012D-E193-2F9F-6F87-6CC2708694E4}"/>
                </a:ext>
              </a:extLst>
            </p:cNvPr>
            <p:cNvGrpSpPr>
              <a:grpSpLocks/>
            </p:cNvGrpSpPr>
            <p:nvPr/>
          </p:nvGrpSpPr>
          <p:grpSpPr bwMode="auto">
            <a:xfrm>
              <a:off x="3956988" y="3478177"/>
              <a:ext cx="439530" cy="439530"/>
              <a:chOff x="3371313" y="3530847"/>
              <a:chExt cx="439530" cy="439530"/>
            </a:xfrm>
          </p:grpSpPr>
          <p:sp>
            <p:nvSpPr>
              <p:cNvPr id="26" name="矩形 25">
                <a:extLst>
                  <a:ext uri="{FF2B5EF4-FFF2-40B4-BE49-F238E27FC236}">
                    <a16:creationId xmlns:a16="http://schemas.microsoft.com/office/drawing/2014/main" id="{2A500670-58FD-1C06-945A-7CD18C2F89D4}"/>
                  </a:ext>
                </a:extLst>
              </p:cNvPr>
              <p:cNvSpPr/>
              <p:nvPr/>
            </p:nvSpPr>
            <p:spPr>
              <a:xfrm>
                <a:off x="3371215" y="3530677"/>
                <a:ext cx="439565" cy="43982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6317" name="Object 12">
                <a:extLst>
                  <a:ext uri="{FF2B5EF4-FFF2-40B4-BE49-F238E27FC236}">
                    <a16:creationId xmlns:a16="http://schemas.microsoft.com/office/drawing/2014/main" id="{AF8A3107-9F22-04EF-4F79-EDA8800168AE}"/>
                  </a:ext>
                </a:extLst>
              </p:cNvPr>
              <p:cNvGraphicFramePr>
                <a:graphicFrameLocks noChangeAspect="1"/>
              </p:cNvGraphicFramePr>
              <p:nvPr/>
            </p:nvGraphicFramePr>
            <p:xfrm>
              <a:off x="3409193" y="3546688"/>
              <a:ext cx="385763" cy="387350"/>
            </p:xfrm>
            <a:graphic>
              <a:graphicData uri="http://schemas.openxmlformats.org/presentationml/2006/ole">
                <mc:AlternateContent xmlns:mc="http://schemas.openxmlformats.org/markup-compatibility/2006">
                  <mc:Choice xmlns:v="urn:schemas-microsoft-com:vml" Requires="v">
                    <p:oleObj name="方程式" r:id="rId5" imgW="139700" imgH="139700" progId="Equation.3">
                      <p:embed/>
                    </p:oleObj>
                  </mc:Choice>
                  <mc:Fallback>
                    <p:oleObj name="方程式" r:id="rId5" imgW="139700" imgH="1397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193" y="3546688"/>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96312" name="群組 36">
              <a:extLst>
                <a:ext uri="{FF2B5EF4-FFF2-40B4-BE49-F238E27FC236}">
                  <a16:creationId xmlns:a16="http://schemas.microsoft.com/office/drawing/2014/main" id="{4D141BDC-18A9-F2BF-4D99-70EB13059579}"/>
                </a:ext>
              </a:extLst>
            </p:cNvPr>
            <p:cNvGrpSpPr>
              <a:grpSpLocks/>
            </p:cNvGrpSpPr>
            <p:nvPr/>
          </p:nvGrpSpPr>
          <p:grpSpPr bwMode="auto">
            <a:xfrm>
              <a:off x="3972433" y="3933548"/>
              <a:ext cx="385763" cy="905230"/>
              <a:chOff x="3982168" y="3985175"/>
              <a:chExt cx="385763" cy="905230"/>
            </a:xfrm>
          </p:grpSpPr>
          <p:sp>
            <p:nvSpPr>
              <p:cNvPr id="20" name="矩形 19">
                <a:extLst>
                  <a:ext uri="{FF2B5EF4-FFF2-40B4-BE49-F238E27FC236}">
                    <a16:creationId xmlns:a16="http://schemas.microsoft.com/office/drawing/2014/main" id="{86D0AD85-9A18-6247-3BF0-0BC31F0D346D}"/>
                  </a:ext>
                </a:extLst>
              </p:cNvPr>
              <p:cNvSpPr/>
              <p:nvPr/>
            </p:nvSpPr>
            <p:spPr>
              <a:xfrm>
                <a:off x="3982494" y="4512501"/>
                <a:ext cx="385611" cy="377904"/>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28" name="直線單箭頭接點 27">
                <a:extLst>
                  <a:ext uri="{FF2B5EF4-FFF2-40B4-BE49-F238E27FC236}">
                    <a16:creationId xmlns:a16="http://schemas.microsoft.com/office/drawing/2014/main" id="{195CD235-AF5E-A91C-2C45-EB3694FA7322}"/>
                  </a:ext>
                </a:extLst>
              </p:cNvPr>
              <p:cNvCxnSpPr/>
              <p:nvPr/>
            </p:nvCxnSpPr>
            <p:spPr>
              <a:xfrm flipV="1">
                <a:off x="4179267" y="3985341"/>
                <a:ext cx="0" cy="5176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3" name="直線單箭頭接點 32">
              <a:extLst>
                <a:ext uri="{FF2B5EF4-FFF2-40B4-BE49-F238E27FC236}">
                  <a16:creationId xmlns:a16="http://schemas.microsoft.com/office/drawing/2014/main" id="{7A2105FC-10F8-BB7F-ED4F-A91BD4E845F3}"/>
                </a:ext>
              </a:extLst>
            </p:cNvPr>
            <p:cNvCxnSpPr/>
            <p:nvPr/>
          </p:nvCxnSpPr>
          <p:spPr>
            <a:xfrm>
              <a:off x="3242796" y="3714593"/>
              <a:ext cx="69187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群組 41">
            <a:extLst>
              <a:ext uri="{FF2B5EF4-FFF2-40B4-BE49-F238E27FC236}">
                <a16:creationId xmlns:a16="http://schemas.microsoft.com/office/drawing/2014/main" id="{FA3DA71B-4D84-00E8-082B-69156FE9E9BB}"/>
              </a:ext>
            </a:extLst>
          </p:cNvPr>
          <p:cNvGrpSpPr>
            <a:grpSpLocks/>
          </p:cNvGrpSpPr>
          <p:nvPr/>
        </p:nvGrpSpPr>
        <p:grpSpPr bwMode="auto">
          <a:xfrm>
            <a:off x="1500188" y="2235200"/>
            <a:ext cx="2416175" cy="1897063"/>
            <a:chOff x="3223753" y="2941320"/>
            <a:chExt cx="2416814" cy="1897458"/>
          </a:xfrm>
        </p:grpSpPr>
        <p:grpSp>
          <p:nvGrpSpPr>
            <p:cNvPr id="96294" name="群組 42">
              <a:extLst>
                <a:ext uri="{FF2B5EF4-FFF2-40B4-BE49-F238E27FC236}">
                  <a16:creationId xmlns:a16="http://schemas.microsoft.com/office/drawing/2014/main" id="{F15FC7A9-A728-7940-F29B-FADBF8D5ADC5}"/>
                </a:ext>
              </a:extLst>
            </p:cNvPr>
            <p:cNvGrpSpPr>
              <a:grpSpLocks/>
            </p:cNvGrpSpPr>
            <p:nvPr/>
          </p:nvGrpSpPr>
          <p:grpSpPr bwMode="auto">
            <a:xfrm>
              <a:off x="4112351" y="3404891"/>
              <a:ext cx="1528216" cy="565603"/>
              <a:chOff x="4261309" y="3400794"/>
              <a:chExt cx="1528216" cy="565603"/>
            </a:xfrm>
          </p:grpSpPr>
          <p:cxnSp>
            <p:nvCxnSpPr>
              <p:cNvPr id="53" name="直線單箭頭接點 52">
                <a:extLst>
                  <a:ext uri="{FF2B5EF4-FFF2-40B4-BE49-F238E27FC236}">
                    <a16:creationId xmlns:a16="http://schemas.microsoft.com/office/drawing/2014/main" id="{11CD37A7-8070-2412-A076-157769C12FE6}"/>
                  </a:ext>
                </a:extLst>
              </p:cNvPr>
              <p:cNvCxnSpPr/>
              <p:nvPr/>
            </p:nvCxnSpPr>
            <p:spPr>
              <a:xfrm flipV="1">
                <a:off x="5227401" y="3681917"/>
                <a:ext cx="56212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橢圓 53">
                <a:extLst>
                  <a:ext uri="{FF2B5EF4-FFF2-40B4-BE49-F238E27FC236}">
                    <a16:creationId xmlns:a16="http://schemas.microsoft.com/office/drawing/2014/main" id="{B5902118-6523-ADF0-4148-9F56AA722CC0}"/>
                  </a:ext>
                </a:extLst>
              </p:cNvPr>
              <p:cNvSpPr/>
              <p:nvPr/>
            </p:nvSpPr>
            <p:spPr>
              <a:xfrm>
                <a:off x="4839949" y="3400870"/>
                <a:ext cx="565299" cy="565268"/>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cxnSp>
            <p:nvCxnSpPr>
              <p:cNvPr id="55" name="直線單箭頭接點 54">
                <a:extLst>
                  <a:ext uri="{FF2B5EF4-FFF2-40B4-BE49-F238E27FC236}">
                    <a16:creationId xmlns:a16="http://schemas.microsoft.com/office/drawing/2014/main" id="{51535B33-9A26-1333-E022-D2BA942EF11C}"/>
                  </a:ext>
                </a:extLst>
              </p:cNvPr>
              <p:cNvCxnSpPr/>
              <p:nvPr/>
            </p:nvCxnSpPr>
            <p:spPr>
              <a:xfrm flipV="1">
                <a:off x="4261946" y="3699382"/>
                <a:ext cx="56212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307" name="Object 12">
                <a:extLst>
                  <a:ext uri="{FF2B5EF4-FFF2-40B4-BE49-F238E27FC236}">
                    <a16:creationId xmlns:a16="http://schemas.microsoft.com/office/drawing/2014/main" id="{8A7FF378-7571-9863-A617-A44FC1597926}"/>
                  </a:ext>
                </a:extLst>
              </p:cNvPr>
              <p:cNvGraphicFramePr>
                <a:graphicFrameLocks noChangeAspect="1"/>
              </p:cNvGraphicFramePr>
              <p:nvPr/>
            </p:nvGraphicFramePr>
            <p:xfrm>
              <a:off x="4823159" y="3478177"/>
              <a:ext cx="584765" cy="396131"/>
            </p:xfrm>
            <a:graphic>
              <a:graphicData uri="http://schemas.openxmlformats.org/presentationml/2006/ole">
                <mc:AlternateContent xmlns:mc="http://schemas.openxmlformats.org/markup-compatibility/2006">
                  <mc:Choice xmlns:v="urn:schemas-microsoft-com:vml" Requires="v">
                    <p:oleObj name="方程式" r:id="rId3" imgW="317087" imgH="215619" progId="Equation.3">
                      <p:embed/>
                    </p:oleObj>
                  </mc:Choice>
                  <mc:Fallback>
                    <p:oleObj name="方程式" r:id="rId3" imgW="317087" imgH="215619"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159" y="3478177"/>
                            <a:ext cx="584765" cy="3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44" name="直線單箭頭接點 43">
              <a:extLst>
                <a:ext uri="{FF2B5EF4-FFF2-40B4-BE49-F238E27FC236}">
                  <a16:creationId xmlns:a16="http://schemas.microsoft.com/office/drawing/2014/main" id="{6E6F2338-742B-C0E7-8755-4EC216EA8665}"/>
                </a:ext>
              </a:extLst>
            </p:cNvPr>
            <p:cNvCxnSpPr/>
            <p:nvPr/>
          </p:nvCxnSpPr>
          <p:spPr>
            <a:xfrm flipV="1">
              <a:off x="3404776" y="3779695"/>
              <a:ext cx="503370" cy="678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5B96891E-B848-0F86-E3BF-6721BA8EEBD5}"/>
                </a:ext>
              </a:extLst>
            </p:cNvPr>
            <p:cNvCxnSpPr/>
            <p:nvPr/>
          </p:nvCxnSpPr>
          <p:spPr>
            <a:xfrm>
              <a:off x="3223753" y="2941320"/>
              <a:ext cx="705036" cy="6907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6297" name="群組 45">
              <a:extLst>
                <a:ext uri="{FF2B5EF4-FFF2-40B4-BE49-F238E27FC236}">
                  <a16:creationId xmlns:a16="http://schemas.microsoft.com/office/drawing/2014/main" id="{B98F83BF-FB7D-6633-3685-C4DDA937B88E}"/>
                </a:ext>
              </a:extLst>
            </p:cNvPr>
            <p:cNvGrpSpPr>
              <a:grpSpLocks/>
            </p:cNvGrpSpPr>
            <p:nvPr/>
          </p:nvGrpSpPr>
          <p:grpSpPr bwMode="auto">
            <a:xfrm>
              <a:off x="3956988" y="3478177"/>
              <a:ext cx="439530" cy="439530"/>
              <a:chOff x="3371313" y="3530847"/>
              <a:chExt cx="439530" cy="439530"/>
            </a:xfrm>
          </p:grpSpPr>
          <p:sp>
            <p:nvSpPr>
              <p:cNvPr id="51" name="矩形 50">
                <a:extLst>
                  <a:ext uri="{FF2B5EF4-FFF2-40B4-BE49-F238E27FC236}">
                    <a16:creationId xmlns:a16="http://schemas.microsoft.com/office/drawing/2014/main" id="{2704FF73-BD3E-90BC-FB02-9540A691AA5B}"/>
                  </a:ext>
                </a:extLst>
              </p:cNvPr>
              <p:cNvSpPr/>
              <p:nvPr/>
            </p:nvSpPr>
            <p:spPr>
              <a:xfrm>
                <a:off x="3371697" y="3530677"/>
                <a:ext cx="439853" cy="43982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6303" name="Object 12">
                <a:extLst>
                  <a:ext uri="{FF2B5EF4-FFF2-40B4-BE49-F238E27FC236}">
                    <a16:creationId xmlns:a16="http://schemas.microsoft.com/office/drawing/2014/main" id="{70F1FC6A-4EA1-3AA4-AC85-E016A2D1696E}"/>
                  </a:ext>
                </a:extLst>
              </p:cNvPr>
              <p:cNvGraphicFramePr>
                <a:graphicFrameLocks noChangeAspect="1"/>
              </p:cNvGraphicFramePr>
              <p:nvPr/>
            </p:nvGraphicFramePr>
            <p:xfrm>
              <a:off x="3409193" y="3546688"/>
              <a:ext cx="385763" cy="387350"/>
            </p:xfrm>
            <a:graphic>
              <a:graphicData uri="http://schemas.openxmlformats.org/presentationml/2006/ole">
                <mc:AlternateContent xmlns:mc="http://schemas.openxmlformats.org/markup-compatibility/2006">
                  <mc:Choice xmlns:v="urn:schemas-microsoft-com:vml" Requires="v">
                    <p:oleObj name="方程式" r:id="rId5" imgW="139700" imgH="139700" progId="Equation.3">
                      <p:embed/>
                    </p:oleObj>
                  </mc:Choice>
                  <mc:Fallback>
                    <p:oleObj name="方程式" r:id="rId5" imgW="139700" imgH="1397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193" y="3546688"/>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96298" name="群組 46">
              <a:extLst>
                <a:ext uri="{FF2B5EF4-FFF2-40B4-BE49-F238E27FC236}">
                  <a16:creationId xmlns:a16="http://schemas.microsoft.com/office/drawing/2014/main" id="{75C3F9A6-D1BA-49E0-81DA-EA75494C5809}"/>
                </a:ext>
              </a:extLst>
            </p:cNvPr>
            <p:cNvGrpSpPr>
              <a:grpSpLocks/>
            </p:cNvGrpSpPr>
            <p:nvPr/>
          </p:nvGrpSpPr>
          <p:grpSpPr bwMode="auto">
            <a:xfrm>
              <a:off x="3972433" y="3933548"/>
              <a:ext cx="385763" cy="905230"/>
              <a:chOff x="3982168" y="3985175"/>
              <a:chExt cx="385763" cy="905230"/>
            </a:xfrm>
          </p:grpSpPr>
          <p:sp>
            <p:nvSpPr>
              <p:cNvPr id="49" name="矩形 48">
                <a:extLst>
                  <a:ext uri="{FF2B5EF4-FFF2-40B4-BE49-F238E27FC236}">
                    <a16:creationId xmlns:a16="http://schemas.microsoft.com/office/drawing/2014/main" id="{A2FD9604-6198-2981-A4AB-BD411F9457AA}"/>
                  </a:ext>
                </a:extLst>
              </p:cNvPr>
              <p:cNvSpPr/>
              <p:nvPr/>
            </p:nvSpPr>
            <p:spPr>
              <a:xfrm>
                <a:off x="3981398" y="4512502"/>
                <a:ext cx="385865" cy="377903"/>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50" name="直線單箭頭接點 49">
                <a:extLst>
                  <a:ext uri="{FF2B5EF4-FFF2-40B4-BE49-F238E27FC236}">
                    <a16:creationId xmlns:a16="http://schemas.microsoft.com/office/drawing/2014/main" id="{A48B1B20-42E9-865D-2A9F-C23A47AB4C27}"/>
                  </a:ext>
                </a:extLst>
              </p:cNvPr>
              <p:cNvCxnSpPr/>
              <p:nvPr/>
            </p:nvCxnSpPr>
            <p:spPr>
              <a:xfrm flipV="1">
                <a:off x="4178300" y="3985342"/>
                <a:ext cx="0" cy="5176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直線單箭頭接點 47">
              <a:extLst>
                <a:ext uri="{FF2B5EF4-FFF2-40B4-BE49-F238E27FC236}">
                  <a16:creationId xmlns:a16="http://schemas.microsoft.com/office/drawing/2014/main" id="{28C7575E-A833-AE65-306A-6AD4E6EAEB09}"/>
                </a:ext>
              </a:extLst>
            </p:cNvPr>
            <p:cNvCxnSpPr/>
            <p:nvPr/>
          </p:nvCxnSpPr>
          <p:spPr>
            <a:xfrm>
              <a:off x="3242808" y="3714594"/>
              <a:ext cx="69233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群組 56">
            <a:extLst>
              <a:ext uri="{FF2B5EF4-FFF2-40B4-BE49-F238E27FC236}">
                <a16:creationId xmlns:a16="http://schemas.microsoft.com/office/drawing/2014/main" id="{1A7C3ED0-ABB9-BCAA-CD66-2711D367B1DD}"/>
              </a:ext>
            </a:extLst>
          </p:cNvPr>
          <p:cNvGrpSpPr>
            <a:grpSpLocks/>
          </p:cNvGrpSpPr>
          <p:nvPr/>
        </p:nvGrpSpPr>
        <p:grpSpPr bwMode="auto">
          <a:xfrm>
            <a:off x="1528763" y="4095750"/>
            <a:ext cx="2406650" cy="1781175"/>
            <a:chOff x="3234600" y="3056778"/>
            <a:chExt cx="2405967" cy="1782000"/>
          </a:xfrm>
        </p:grpSpPr>
        <p:grpSp>
          <p:nvGrpSpPr>
            <p:cNvPr id="96280" name="群組 57">
              <a:extLst>
                <a:ext uri="{FF2B5EF4-FFF2-40B4-BE49-F238E27FC236}">
                  <a16:creationId xmlns:a16="http://schemas.microsoft.com/office/drawing/2014/main" id="{1ABD8BCF-1BD1-5E06-72D1-37B7EED11CC9}"/>
                </a:ext>
              </a:extLst>
            </p:cNvPr>
            <p:cNvGrpSpPr>
              <a:grpSpLocks/>
            </p:cNvGrpSpPr>
            <p:nvPr/>
          </p:nvGrpSpPr>
          <p:grpSpPr bwMode="auto">
            <a:xfrm>
              <a:off x="4112351" y="3404891"/>
              <a:ext cx="1528216" cy="565603"/>
              <a:chOff x="4261309" y="3400794"/>
              <a:chExt cx="1528216" cy="565603"/>
            </a:xfrm>
          </p:grpSpPr>
          <p:cxnSp>
            <p:nvCxnSpPr>
              <p:cNvPr id="68" name="直線單箭頭接點 67">
                <a:extLst>
                  <a:ext uri="{FF2B5EF4-FFF2-40B4-BE49-F238E27FC236}">
                    <a16:creationId xmlns:a16="http://schemas.microsoft.com/office/drawing/2014/main" id="{7BBBA653-3A1F-D032-D017-8CA3DF2D4914}"/>
                  </a:ext>
                </a:extLst>
              </p:cNvPr>
              <p:cNvCxnSpPr/>
              <p:nvPr/>
            </p:nvCxnSpPr>
            <p:spPr>
              <a:xfrm flipV="1">
                <a:off x="5227710" y="3681622"/>
                <a:ext cx="5618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橢圓 68">
                <a:extLst>
                  <a:ext uri="{FF2B5EF4-FFF2-40B4-BE49-F238E27FC236}">
                    <a16:creationId xmlns:a16="http://schemas.microsoft.com/office/drawing/2014/main" id="{2D2C8552-7458-E2B7-0F7F-547CD5317A93}"/>
                  </a:ext>
                </a:extLst>
              </p:cNvPr>
              <p:cNvSpPr/>
              <p:nvPr/>
            </p:nvSpPr>
            <p:spPr>
              <a:xfrm>
                <a:off x="4838882" y="3400505"/>
                <a:ext cx="566577" cy="56541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cxnSp>
            <p:nvCxnSpPr>
              <p:cNvPr id="70" name="直線單箭頭接點 69">
                <a:extLst>
                  <a:ext uri="{FF2B5EF4-FFF2-40B4-BE49-F238E27FC236}">
                    <a16:creationId xmlns:a16="http://schemas.microsoft.com/office/drawing/2014/main" id="{663368E9-DC3B-DCE2-547A-6BD00292BDDD}"/>
                  </a:ext>
                </a:extLst>
              </p:cNvPr>
              <p:cNvCxnSpPr/>
              <p:nvPr/>
            </p:nvCxnSpPr>
            <p:spPr>
              <a:xfrm flipV="1">
                <a:off x="4261196" y="3699093"/>
                <a:ext cx="5618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293" name="Object 12">
                <a:extLst>
                  <a:ext uri="{FF2B5EF4-FFF2-40B4-BE49-F238E27FC236}">
                    <a16:creationId xmlns:a16="http://schemas.microsoft.com/office/drawing/2014/main" id="{5656696B-45D8-AF72-2E2C-4BFB85207452}"/>
                  </a:ext>
                </a:extLst>
              </p:cNvPr>
              <p:cNvGraphicFramePr>
                <a:graphicFrameLocks noChangeAspect="1"/>
              </p:cNvGraphicFramePr>
              <p:nvPr/>
            </p:nvGraphicFramePr>
            <p:xfrm>
              <a:off x="4823159" y="3478177"/>
              <a:ext cx="584765" cy="396131"/>
            </p:xfrm>
            <a:graphic>
              <a:graphicData uri="http://schemas.openxmlformats.org/presentationml/2006/ole">
                <mc:AlternateContent xmlns:mc="http://schemas.openxmlformats.org/markup-compatibility/2006">
                  <mc:Choice xmlns:v="urn:schemas-microsoft-com:vml" Requires="v">
                    <p:oleObj name="方程式" r:id="rId3" imgW="317087" imgH="215619" progId="Equation.3">
                      <p:embed/>
                    </p:oleObj>
                  </mc:Choice>
                  <mc:Fallback>
                    <p:oleObj name="方程式" r:id="rId3" imgW="317087" imgH="215619"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159" y="3478177"/>
                            <a:ext cx="584765" cy="3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59" name="直線單箭頭接點 58">
              <a:extLst>
                <a:ext uri="{FF2B5EF4-FFF2-40B4-BE49-F238E27FC236}">
                  <a16:creationId xmlns:a16="http://schemas.microsoft.com/office/drawing/2014/main" id="{565BF0F6-1331-0AD1-5B73-8ABDD3E6C9E4}"/>
                </a:ext>
              </a:extLst>
            </p:cNvPr>
            <p:cNvCxnSpPr/>
            <p:nvPr/>
          </p:nvCxnSpPr>
          <p:spPr>
            <a:xfrm flipV="1">
              <a:off x="3234600" y="3779426"/>
              <a:ext cx="674496" cy="90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DFBF3AAB-84B9-95AB-B374-1F35D47D992C}"/>
                </a:ext>
              </a:extLst>
            </p:cNvPr>
            <p:cNvCxnSpPr/>
            <p:nvPr/>
          </p:nvCxnSpPr>
          <p:spPr>
            <a:xfrm>
              <a:off x="3340932" y="3056778"/>
              <a:ext cx="587208" cy="5765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6283" name="群組 60">
              <a:extLst>
                <a:ext uri="{FF2B5EF4-FFF2-40B4-BE49-F238E27FC236}">
                  <a16:creationId xmlns:a16="http://schemas.microsoft.com/office/drawing/2014/main" id="{11FEE225-C0C6-07C1-9728-8E5F799771BA}"/>
                </a:ext>
              </a:extLst>
            </p:cNvPr>
            <p:cNvGrpSpPr>
              <a:grpSpLocks/>
            </p:cNvGrpSpPr>
            <p:nvPr/>
          </p:nvGrpSpPr>
          <p:grpSpPr bwMode="auto">
            <a:xfrm>
              <a:off x="3956988" y="3478177"/>
              <a:ext cx="439530" cy="439530"/>
              <a:chOff x="3371313" y="3530847"/>
              <a:chExt cx="439530" cy="439530"/>
            </a:xfrm>
          </p:grpSpPr>
          <p:sp>
            <p:nvSpPr>
              <p:cNvPr id="66" name="矩形 65">
                <a:extLst>
                  <a:ext uri="{FF2B5EF4-FFF2-40B4-BE49-F238E27FC236}">
                    <a16:creationId xmlns:a16="http://schemas.microsoft.com/office/drawing/2014/main" id="{1384F01F-4874-8359-5C19-DFADB6DE8410}"/>
                  </a:ext>
                </a:extLst>
              </p:cNvPr>
              <p:cNvSpPr/>
              <p:nvPr/>
            </p:nvSpPr>
            <p:spPr>
              <a:xfrm>
                <a:off x="3371032" y="3530331"/>
                <a:ext cx="439613" cy="43994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6289" name="Object 12">
                <a:extLst>
                  <a:ext uri="{FF2B5EF4-FFF2-40B4-BE49-F238E27FC236}">
                    <a16:creationId xmlns:a16="http://schemas.microsoft.com/office/drawing/2014/main" id="{5CC80B02-63D6-D773-46E4-D9587D300B72}"/>
                  </a:ext>
                </a:extLst>
              </p:cNvPr>
              <p:cNvGraphicFramePr>
                <a:graphicFrameLocks noChangeAspect="1"/>
              </p:cNvGraphicFramePr>
              <p:nvPr/>
            </p:nvGraphicFramePr>
            <p:xfrm>
              <a:off x="3409193" y="3546688"/>
              <a:ext cx="385763" cy="387350"/>
            </p:xfrm>
            <a:graphic>
              <a:graphicData uri="http://schemas.openxmlformats.org/presentationml/2006/ole">
                <mc:AlternateContent xmlns:mc="http://schemas.openxmlformats.org/markup-compatibility/2006">
                  <mc:Choice xmlns:v="urn:schemas-microsoft-com:vml" Requires="v">
                    <p:oleObj name="方程式" r:id="rId5" imgW="139700" imgH="139700" progId="Equation.3">
                      <p:embed/>
                    </p:oleObj>
                  </mc:Choice>
                  <mc:Fallback>
                    <p:oleObj name="方程式" r:id="rId5" imgW="139700" imgH="1397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193" y="3546688"/>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96284" name="群組 61">
              <a:extLst>
                <a:ext uri="{FF2B5EF4-FFF2-40B4-BE49-F238E27FC236}">
                  <a16:creationId xmlns:a16="http://schemas.microsoft.com/office/drawing/2014/main" id="{A86F7FA0-DF38-C43B-A42E-189FC3671FCF}"/>
                </a:ext>
              </a:extLst>
            </p:cNvPr>
            <p:cNvGrpSpPr>
              <a:grpSpLocks/>
            </p:cNvGrpSpPr>
            <p:nvPr/>
          </p:nvGrpSpPr>
          <p:grpSpPr bwMode="auto">
            <a:xfrm>
              <a:off x="3972433" y="3933548"/>
              <a:ext cx="385763" cy="905230"/>
              <a:chOff x="3982168" y="3985175"/>
              <a:chExt cx="385763" cy="905230"/>
            </a:xfrm>
          </p:grpSpPr>
          <p:sp>
            <p:nvSpPr>
              <p:cNvPr id="64" name="矩形 63">
                <a:extLst>
                  <a:ext uri="{FF2B5EF4-FFF2-40B4-BE49-F238E27FC236}">
                    <a16:creationId xmlns:a16="http://schemas.microsoft.com/office/drawing/2014/main" id="{FD5C054E-AD96-DBAA-07F2-9C2E50D37D48}"/>
                  </a:ext>
                </a:extLst>
              </p:cNvPr>
              <p:cNvSpPr/>
              <p:nvPr/>
            </p:nvSpPr>
            <p:spPr>
              <a:xfrm>
                <a:off x="3982313" y="4512405"/>
                <a:ext cx="385653" cy="37800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65" name="直線單箭頭接點 64">
                <a:extLst>
                  <a:ext uri="{FF2B5EF4-FFF2-40B4-BE49-F238E27FC236}">
                    <a16:creationId xmlns:a16="http://schemas.microsoft.com/office/drawing/2014/main" id="{24DF0AFA-7135-5393-6745-08663904D3E5}"/>
                  </a:ext>
                </a:extLst>
              </p:cNvPr>
              <p:cNvCxnSpPr/>
              <p:nvPr/>
            </p:nvCxnSpPr>
            <p:spPr>
              <a:xfrm flipV="1">
                <a:off x="4179107" y="3985111"/>
                <a:ext cx="0" cy="51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3" name="直線單箭頭接點 62">
              <a:extLst>
                <a:ext uri="{FF2B5EF4-FFF2-40B4-BE49-F238E27FC236}">
                  <a16:creationId xmlns:a16="http://schemas.microsoft.com/office/drawing/2014/main" id="{FFB3D441-A652-4A54-5DB0-1CC082EF11F5}"/>
                </a:ext>
              </a:extLst>
            </p:cNvPr>
            <p:cNvCxnSpPr/>
            <p:nvPr/>
          </p:nvCxnSpPr>
          <p:spPr>
            <a:xfrm>
              <a:off x="3242535" y="3714307"/>
              <a:ext cx="6935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群組 71">
            <a:extLst>
              <a:ext uri="{FF2B5EF4-FFF2-40B4-BE49-F238E27FC236}">
                <a16:creationId xmlns:a16="http://schemas.microsoft.com/office/drawing/2014/main" id="{BBF6ACBB-2E99-4C9B-433F-255F084DCC71}"/>
              </a:ext>
            </a:extLst>
          </p:cNvPr>
          <p:cNvGrpSpPr>
            <a:grpSpLocks/>
          </p:cNvGrpSpPr>
          <p:nvPr/>
        </p:nvGrpSpPr>
        <p:grpSpPr bwMode="auto">
          <a:xfrm>
            <a:off x="6473825" y="2979738"/>
            <a:ext cx="2417763" cy="1897062"/>
            <a:chOff x="3223753" y="2941320"/>
            <a:chExt cx="2416814" cy="1897458"/>
          </a:xfrm>
        </p:grpSpPr>
        <p:grpSp>
          <p:nvGrpSpPr>
            <p:cNvPr id="96266" name="群組 72">
              <a:extLst>
                <a:ext uri="{FF2B5EF4-FFF2-40B4-BE49-F238E27FC236}">
                  <a16:creationId xmlns:a16="http://schemas.microsoft.com/office/drawing/2014/main" id="{2DDE71D1-414C-F33E-128F-0640931DA31B}"/>
                </a:ext>
              </a:extLst>
            </p:cNvPr>
            <p:cNvGrpSpPr>
              <a:grpSpLocks/>
            </p:cNvGrpSpPr>
            <p:nvPr/>
          </p:nvGrpSpPr>
          <p:grpSpPr bwMode="auto">
            <a:xfrm>
              <a:off x="4112351" y="3404891"/>
              <a:ext cx="1528216" cy="565603"/>
              <a:chOff x="4261309" y="3400794"/>
              <a:chExt cx="1528216" cy="565603"/>
            </a:xfrm>
          </p:grpSpPr>
          <p:cxnSp>
            <p:nvCxnSpPr>
              <p:cNvPr id="83" name="直線單箭頭接點 82">
                <a:extLst>
                  <a:ext uri="{FF2B5EF4-FFF2-40B4-BE49-F238E27FC236}">
                    <a16:creationId xmlns:a16="http://schemas.microsoft.com/office/drawing/2014/main" id="{4E3EDF16-62DA-BE3C-06F1-10BC2DCC3D6B}"/>
                  </a:ext>
                </a:extLst>
              </p:cNvPr>
              <p:cNvCxnSpPr/>
              <p:nvPr/>
            </p:nvCxnSpPr>
            <p:spPr>
              <a:xfrm flipV="1">
                <a:off x="5227771" y="3681916"/>
                <a:ext cx="5617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橢圓 83">
                <a:extLst>
                  <a:ext uri="{FF2B5EF4-FFF2-40B4-BE49-F238E27FC236}">
                    <a16:creationId xmlns:a16="http://schemas.microsoft.com/office/drawing/2014/main" id="{E779F044-CC34-6A28-07D1-4B1E9E0632A6}"/>
                  </a:ext>
                </a:extLst>
              </p:cNvPr>
              <p:cNvSpPr/>
              <p:nvPr/>
            </p:nvSpPr>
            <p:spPr>
              <a:xfrm>
                <a:off x="4838985" y="3400870"/>
                <a:ext cx="566516" cy="565268"/>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sz="2400" dirty="0">
                  <a:latin typeface="Comic Sans MS" panose="030F0702030302020204" pitchFamily="66" charset="0"/>
                  <a:ea typeface="黑体" panose="02010609060101010101" pitchFamily="49" charset="-122"/>
                </a:endParaRPr>
              </a:p>
            </p:txBody>
          </p:sp>
          <p:cxnSp>
            <p:nvCxnSpPr>
              <p:cNvPr id="85" name="直線單箭頭接點 84">
                <a:extLst>
                  <a:ext uri="{FF2B5EF4-FFF2-40B4-BE49-F238E27FC236}">
                    <a16:creationId xmlns:a16="http://schemas.microsoft.com/office/drawing/2014/main" id="{44BBC40A-053C-4943-49DE-01D9E28C2463}"/>
                  </a:ext>
                </a:extLst>
              </p:cNvPr>
              <p:cNvCxnSpPr/>
              <p:nvPr/>
            </p:nvCxnSpPr>
            <p:spPr>
              <a:xfrm flipV="1">
                <a:off x="4261362" y="3699382"/>
                <a:ext cx="5617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279" name="Object 12">
                <a:extLst>
                  <a:ext uri="{FF2B5EF4-FFF2-40B4-BE49-F238E27FC236}">
                    <a16:creationId xmlns:a16="http://schemas.microsoft.com/office/drawing/2014/main" id="{A1290AE9-9942-9D47-A69C-DDEFA38AB1CF}"/>
                  </a:ext>
                </a:extLst>
              </p:cNvPr>
              <p:cNvGraphicFramePr>
                <a:graphicFrameLocks noChangeAspect="1"/>
              </p:cNvGraphicFramePr>
              <p:nvPr/>
            </p:nvGraphicFramePr>
            <p:xfrm>
              <a:off x="4823159" y="3478177"/>
              <a:ext cx="584765" cy="396131"/>
            </p:xfrm>
            <a:graphic>
              <a:graphicData uri="http://schemas.openxmlformats.org/presentationml/2006/ole">
                <mc:AlternateContent xmlns:mc="http://schemas.openxmlformats.org/markup-compatibility/2006">
                  <mc:Choice xmlns:v="urn:schemas-microsoft-com:vml" Requires="v">
                    <p:oleObj name="方程式" r:id="rId3" imgW="317087" imgH="215619" progId="Equation.3">
                      <p:embed/>
                    </p:oleObj>
                  </mc:Choice>
                  <mc:Fallback>
                    <p:oleObj name="方程式" r:id="rId3" imgW="317087" imgH="215619"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159" y="3478177"/>
                            <a:ext cx="584765" cy="3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4" name="直線單箭頭接點 73">
              <a:extLst>
                <a:ext uri="{FF2B5EF4-FFF2-40B4-BE49-F238E27FC236}">
                  <a16:creationId xmlns:a16="http://schemas.microsoft.com/office/drawing/2014/main" id="{ACCE4E95-184F-132A-CBFC-CD6FCAC23C70}"/>
                </a:ext>
              </a:extLst>
            </p:cNvPr>
            <p:cNvCxnSpPr/>
            <p:nvPr/>
          </p:nvCxnSpPr>
          <p:spPr>
            <a:xfrm flipV="1">
              <a:off x="3234862" y="3779695"/>
              <a:ext cx="674422" cy="906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FC3AAD4C-792A-C2C6-DCE1-A63174128E57}"/>
                </a:ext>
              </a:extLst>
            </p:cNvPr>
            <p:cNvCxnSpPr/>
            <p:nvPr/>
          </p:nvCxnSpPr>
          <p:spPr>
            <a:xfrm>
              <a:off x="3223753" y="2941320"/>
              <a:ext cx="704573" cy="6907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6269" name="群組 75">
              <a:extLst>
                <a:ext uri="{FF2B5EF4-FFF2-40B4-BE49-F238E27FC236}">
                  <a16:creationId xmlns:a16="http://schemas.microsoft.com/office/drawing/2014/main" id="{8FDD90A9-F81B-6D91-76DF-79D12137B6D3}"/>
                </a:ext>
              </a:extLst>
            </p:cNvPr>
            <p:cNvGrpSpPr>
              <a:grpSpLocks/>
            </p:cNvGrpSpPr>
            <p:nvPr/>
          </p:nvGrpSpPr>
          <p:grpSpPr bwMode="auto">
            <a:xfrm>
              <a:off x="3956988" y="3478177"/>
              <a:ext cx="439530" cy="439530"/>
              <a:chOff x="3371313" y="3530847"/>
              <a:chExt cx="439530" cy="439530"/>
            </a:xfrm>
          </p:grpSpPr>
          <p:sp>
            <p:nvSpPr>
              <p:cNvPr id="81" name="矩形 80">
                <a:extLst>
                  <a:ext uri="{FF2B5EF4-FFF2-40B4-BE49-F238E27FC236}">
                    <a16:creationId xmlns:a16="http://schemas.microsoft.com/office/drawing/2014/main" id="{044B28A5-35FF-4F2E-808E-D7698EBCDE7C}"/>
                  </a:ext>
                </a:extLst>
              </p:cNvPr>
              <p:cNvSpPr/>
              <p:nvPr/>
            </p:nvSpPr>
            <p:spPr>
              <a:xfrm>
                <a:off x="3371215" y="3530677"/>
                <a:ext cx="439565" cy="43982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graphicFrame>
            <p:nvGraphicFramePr>
              <p:cNvPr id="96275" name="Object 12">
                <a:extLst>
                  <a:ext uri="{FF2B5EF4-FFF2-40B4-BE49-F238E27FC236}">
                    <a16:creationId xmlns:a16="http://schemas.microsoft.com/office/drawing/2014/main" id="{7AD1B159-98DD-E6B9-362C-AF3F313BEF37}"/>
                  </a:ext>
                </a:extLst>
              </p:cNvPr>
              <p:cNvGraphicFramePr>
                <a:graphicFrameLocks noChangeAspect="1"/>
              </p:cNvGraphicFramePr>
              <p:nvPr/>
            </p:nvGraphicFramePr>
            <p:xfrm>
              <a:off x="3409193" y="3546688"/>
              <a:ext cx="385763" cy="387350"/>
            </p:xfrm>
            <a:graphic>
              <a:graphicData uri="http://schemas.openxmlformats.org/presentationml/2006/ole">
                <mc:AlternateContent xmlns:mc="http://schemas.openxmlformats.org/markup-compatibility/2006">
                  <mc:Choice xmlns:v="urn:schemas-microsoft-com:vml" Requires="v">
                    <p:oleObj name="方程式" r:id="rId5" imgW="139700" imgH="139700" progId="Equation.3">
                      <p:embed/>
                    </p:oleObj>
                  </mc:Choice>
                  <mc:Fallback>
                    <p:oleObj name="方程式" r:id="rId5" imgW="139700" imgH="1397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193" y="3546688"/>
                            <a:ext cx="385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96270" name="群組 76">
              <a:extLst>
                <a:ext uri="{FF2B5EF4-FFF2-40B4-BE49-F238E27FC236}">
                  <a16:creationId xmlns:a16="http://schemas.microsoft.com/office/drawing/2014/main" id="{974190E4-4DC3-95C8-075B-637B3E6F3322}"/>
                </a:ext>
              </a:extLst>
            </p:cNvPr>
            <p:cNvGrpSpPr>
              <a:grpSpLocks/>
            </p:cNvGrpSpPr>
            <p:nvPr/>
          </p:nvGrpSpPr>
          <p:grpSpPr bwMode="auto">
            <a:xfrm>
              <a:off x="3972433" y="3933548"/>
              <a:ext cx="385763" cy="905230"/>
              <a:chOff x="3982168" y="3985175"/>
              <a:chExt cx="385763" cy="905230"/>
            </a:xfrm>
          </p:grpSpPr>
          <p:sp>
            <p:nvSpPr>
              <p:cNvPr id="79" name="矩形 78">
                <a:extLst>
                  <a:ext uri="{FF2B5EF4-FFF2-40B4-BE49-F238E27FC236}">
                    <a16:creationId xmlns:a16="http://schemas.microsoft.com/office/drawing/2014/main" id="{13FE9AB9-2936-4298-55FF-3D614F727073}"/>
                  </a:ext>
                </a:extLst>
              </p:cNvPr>
              <p:cNvSpPr/>
              <p:nvPr/>
            </p:nvSpPr>
            <p:spPr>
              <a:xfrm>
                <a:off x="3982494" y="4512501"/>
                <a:ext cx="385612" cy="377904"/>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latin typeface="Comic Sans MS" panose="030F0702030302020204" pitchFamily="66" charset="0"/>
                  <a:ea typeface="黑体" panose="02010609060101010101" pitchFamily="49" charset="-122"/>
                </a:endParaRPr>
              </a:p>
            </p:txBody>
          </p:sp>
          <p:cxnSp>
            <p:nvCxnSpPr>
              <p:cNvPr id="80" name="直線單箭頭接點 79">
                <a:extLst>
                  <a:ext uri="{FF2B5EF4-FFF2-40B4-BE49-F238E27FC236}">
                    <a16:creationId xmlns:a16="http://schemas.microsoft.com/office/drawing/2014/main" id="{D021122F-A8D1-158C-A57C-FCF5CBD171DA}"/>
                  </a:ext>
                </a:extLst>
              </p:cNvPr>
              <p:cNvCxnSpPr/>
              <p:nvPr/>
            </p:nvCxnSpPr>
            <p:spPr>
              <a:xfrm flipV="1">
                <a:off x="4179267" y="3985341"/>
                <a:ext cx="0" cy="5176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8" name="直線單箭頭接點 77">
              <a:extLst>
                <a:ext uri="{FF2B5EF4-FFF2-40B4-BE49-F238E27FC236}">
                  <a16:creationId xmlns:a16="http://schemas.microsoft.com/office/drawing/2014/main" id="{C145AD1C-C517-6259-1993-35C8CF91EC53}"/>
                </a:ext>
              </a:extLst>
            </p:cNvPr>
            <p:cNvCxnSpPr/>
            <p:nvPr/>
          </p:nvCxnSpPr>
          <p:spPr>
            <a:xfrm>
              <a:off x="3242796" y="3714593"/>
              <a:ext cx="6918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文字方塊 2">
            <a:extLst>
              <a:ext uri="{FF2B5EF4-FFF2-40B4-BE49-F238E27FC236}">
                <a16:creationId xmlns:a16="http://schemas.microsoft.com/office/drawing/2014/main" id="{9C47B168-493C-A3C9-7F4B-9A3FDB3B109D}"/>
              </a:ext>
            </a:extLst>
          </p:cNvPr>
          <p:cNvSpPr txBox="1">
            <a:spLocks noChangeArrowheads="1"/>
          </p:cNvSpPr>
          <p:nvPr/>
        </p:nvSpPr>
        <p:spPr bwMode="auto">
          <a:xfrm>
            <a:off x="381000" y="1116013"/>
            <a:ext cx="658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zh-CN" altLang="en-US">
                <a:latin typeface="Comic Sans MS" panose="030F0702030302020204" pitchFamily="66" charset="0"/>
                <a:ea typeface="黑体" panose="02010609060101010101" pitchFamily="49" charset="-122"/>
              </a:rPr>
              <a:t>不同的联结产生不同的网络结构</a:t>
            </a:r>
            <a:endParaRPr lang="zh-TW" altLang="en-US">
              <a:latin typeface="Comic Sans MS" panose="030F0702030302020204" pitchFamily="66" charset="0"/>
              <a:ea typeface="黑体" panose="02010609060101010101" pitchFamily="49" charset="-122"/>
            </a:endParaRPr>
          </a:p>
        </p:txBody>
      </p:sp>
      <p:sp>
        <p:nvSpPr>
          <p:cNvPr id="9" name="矩形 8">
            <a:extLst>
              <a:ext uri="{FF2B5EF4-FFF2-40B4-BE49-F238E27FC236}">
                <a16:creationId xmlns:a16="http://schemas.microsoft.com/office/drawing/2014/main" id="{E0876DF1-E1B0-49AE-6329-D10DDB2B5B5D}"/>
              </a:ext>
            </a:extLst>
          </p:cNvPr>
          <p:cNvSpPr>
            <a:spLocks noChangeArrowheads="1"/>
          </p:cNvSpPr>
          <p:nvPr/>
        </p:nvSpPr>
        <p:spPr bwMode="auto">
          <a:xfrm>
            <a:off x="866775" y="6097588"/>
            <a:ext cx="557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a:solidFill>
                  <a:srgbClr val="FF0000"/>
                </a:solidFill>
                <a:latin typeface="Comic Sans MS" panose="030F0702030302020204" pitchFamily="66" charset="0"/>
                <a:ea typeface="黑体" panose="02010609060101010101" pitchFamily="49" charset="-122"/>
              </a:rPr>
              <a:t>神经元拥有不同的权值和偏差</a:t>
            </a:r>
            <a:endParaRPr lang="zh-TW" altLang="en-US">
              <a:solidFill>
                <a:srgbClr val="FF0000"/>
              </a:solidFill>
              <a:latin typeface="Comic Sans MS" panose="030F0702030302020204" pitchFamily="66" charset="0"/>
              <a:ea typeface="黑体" panose="02010609060101010101" pitchFamily="49" charset="-122"/>
            </a:endParaRPr>
          </a:p>
        </p:txBody>
      </p:sp>
      <p:pic>
        <p:nvPicPr>
          <p:cNvPr id="96264" name="图片 1">
            <a:extLst>
              <a:ext uri="{FF2B5EF4-FFF2-40B4-BE49-F238E27FC236}">
                <a16:creationId xmlns:a16="http://schemas.microsoft.com/office/drawing/2014/main" id="{552AE9E4-0DA5-F10D-F1DA-5EBA5CBCA6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749300"/>
            <a:ext cx="36798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矩形 2">
            <a:extLst>
              <a:ext uri="{FF2B5EF4-FFF2-40B4-BE49-F238E27FC236}">
                <a16:creationId xmlns:a16="http://schemas.microsoft.com/office/drawing/2014/main" id="{20920CA1-885A-FE1C-49D6-C03CC2BB0D9B}"/>
              </a:ext>
            </a:extLst>
          </p:cNvPr>
          <p:cNvSpPr>
            <a:spLocks noChangeArrowheads="1"/>
          </p:cNvSpPr>
          <p:nvPr/>
        </p:nvSpPr>
        <p:spPr bwMode="auto">
          <a:xfrm>
            <a:off x="3935413" y="-36513"/>
            <a:ext cx="35702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Comic Sans MS" panose="030F0702030302020204" pitchFamily="66" charset="0"/>
                <a:ea typeface="黑体" panose="02010609060101010101" pitchFamily="49" charset="-122"/>
              </a:rPr>
              <a:t>人工神经网络</a:t>
            </a:r>
            <a:endParaRPr lang="zh-TW" altLang="en-US" sz="4400">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群組 128">
            <a:extLst>
              <a:ext uri="{FF2B5EF4-FFF2-40B4-BE49-F238E27FC236}">
                <a16:creationId xmlns:a16="http://schemas.microsoft.com/office/drawing/2014/main" id="{12F9650B-0705-1E7D-B312-B65D3F81A448}"/>
              </a:ext>
            </a:extLst>
          </p:cNvPr>
          <p:cNvGrpSpPr>
            <a:grpSpLocks/>
          </p:cNvGrpSpPr>
          <p:nvPr/>
        </p:nvGrpSpPr>
        <p:grpSpPr bwMode="auto">
          <a:xfrm>
            <a:off x="8429625" y="3814763"/>
            <a:ext cx="458788" cy="831850"/>
            <a:chOff x="10102194" y="1939763"/>
            <a:chExt cx="458287" cy="831947"/>
          </a:xfrm>
        </p:grpSpPr>
        <p:sp>
          <p:nvSpPr>
            <p:cNvPr id="130" name="矩形 129">
              <a:extLst>
                <a:ext uri="{FF2B5EF4-FFF2-40B4-BE49-F238E27FC236}">
                  <a16:creationId xmlns:a16="http://schemas.microsoft.com/office/drawing/2014/main" id="{D11F56DC-DC45-DBC9-CA62-AC3CAF25BEA2}"/>
                </a:ext>
              </a:extLst>
            </p:cNvPr>
            <p:cNvSpPr/>
            <p:nvPr/>
          </p:nvSpPr>
          <p:spPr>
            <a:xfrm>
              <a:off x="10102194" y="2322395"/>
              <a:ext cx="458287" cy="449315"/>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48" name="直線單箭頭接點 147">
              <a:extLst>
                <a:ext uri="{FF2B5EF4-FFF2-40B4-BE49-F238E27FC236}">
                  <a16:creationId xmlns:a16="http://schemas.microsoft.com/office/drawing/2014/main" id="{BFBF8BD2-3DA3-AD74-C967-2573CFFACAFD}"/>
                </a:ext>
              </a:extLst>
            </p:cNvPr>
            <p:cNvCxnSpPr/>
            <p:nvPr/>
          </p:nvCxnSpPr>
          <p:spPr>
            <a:xfrm flipV="1">
              <a:off x="10328959" y="1939763"/>
              <a:ext cx="0" cy="384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307" name="群組 104">
            <a:extLst>
              <a:ext uri="{FF2B5EF4-FFF2-40B4-BE49-F238E27FC236}">
                <a16:creationId xmlns:a16="http://schemas.microsoft.com/office/drawing/2014/main" id="{F1B107B7-37E2-4A74-B802-764AA775935A}"/>
              </a:ext>
            </a:extLst>
          </p:cNvPr>
          <p:cNvGrpSpPr>
            <a:grpSpLocks/>
          </p:cNvGrpSpPr>
          <p:nvPr/>
        </p:nvGrpSpPr>
        <p:grpSpPr bwMode="auto">
          <a:xfrm>
            <a:off x="6200775" y="3786188"/>
            <a:ext cx="457200" cy="831850"/>
            <a:chOff x="10102194" y="1939763"/>
            <a:chExt cx="458287" cy="831947"/>
          </a:xfrm>
        </p:grpSpPr>
        <p:sp>
          <p:nvSpPr>
            <p:cNvPr id="118" name="矩形 117">
              <a:extLst>
                <a:ext uri="{FF2B5EF4-FFF2-40B4-BE49-F238E27FC236}">
                  <a16:creationId xmlns:a16="http://schemas.microsoft.com/office/drawing/2014/main" id="{22DE164C-C3F7-00F6-334E-B35B02C2849E}"/>
                </a:ext>
              </a:extLst>
            </p:cNvPr>
            <p:cNvSpPr/>
            <p:nvPr/>
          </p:nvSpPr>
          <p:spPr>
            <a:xfrm>
              <a:off x="10102194" y="2322395"/>
              <a:ext cx="458287" cy="449315"/>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22" name="直線單箭頭接點 121">
              <a:extLst>
                <a:ext uri="{FF2B5EF4-FFF2-40B4-BE49-F238E27FC236}">
                  <a16:creationId xmlns:a16="http://schemas.microsoft.com/office/drawing/2014/main" id="{7BBD33B8-6642-4118-DFCE-221798313214}"/>
                </a:ext>
              </a:extLst>
            </p:cNvPr>
            <p:cNvCxnSpPr/>
            <p:nvPr/>
          </p:nvCxnSpPr>
          <p:spPr>
            <a:xfrm flipV="1">
              <a:off x="10329747" y="1939763"/>
              <a:ext cx="0" cy="384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直線單箭頭接點 12">
            <a:extLst>
              <a:ext uri="{FF2B5EF4-FFF2-40B4-BE49-F238E27FC236}">
                <a16:creationId xmlns:a16="http://schemas.microsoft.com/office/drawing/2014/main" id="{668AEFF8-9FA6-27C7-CEEA-053CC8F29959}"/>
              </a:ext>
            </a:extLst>
          </p:cNvPr>
          <p:cNvCxnSpPr/>
          <p:nvPr/>
        </p:nvCxnSpPr>
        <p:spPr>
          <a:xfrm>
            <a:off x="9145588" y="3767138"/>
            <a:ext cx="65563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3780816E-536F-5E72-15E8-B46822F19075}"/>
              </a:ext>
            </a:extLst>
          </p:cNvPr>
          <p:cNvCxnSpPr/>
          <p:nvPr/>
        </p:nvCxnSpPr>
        <p:spPr>
          <a:xfrm>
            <a:off x="9145588" y="2106613"/>
            <a:ext cx="6492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B8865189-42F0-7CE6-CCC1-3A20A622505B}"/>
              </a:ext>
            </a:extLst>
          </p:cNvPr>
          <p:cNvSpPr/>
          <p:nvPr/>
        </p:nvSpPr>
        <p:spPr>
          <a:xfrm>
            <a:off x="2273300" y="199231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16" name="矩形 15">
            <a:extLst>
              <a:ext uri="{FF2B5EF4-FFF2-40B4-BE49-F238E27FC236}">
                <a16:creationId xmlns:a16="http://schemas.microsoft.com/office/drawing/2014/main" id="{2A5AC26C-8A92-0E99-8882-15CEBA56440C}"/>
              </a:ext>
            </a:extLst>
          </p:cNvPr>
          <p:cNvSpPr/>
          <p:nvPr/>
        </p:nvSpPr>
        <p:spPr>
          <a:xfrm>
            <a:off x="2241550" y="363378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0" name="橢圓 19">
            <a:extLst>
              <a:ext uri="{FF2B5EF4-FFF2-40B4-BE49-F238E27FC236}">
                <a16:creationId xmlns:a16="http://schemas.microsoft.com/office/drawing/2014/main" id="{124CE0BF-0797-43C4-0745-EF40B5EA488F}"/>
              </a:ext>
            </a:extLst>
          </p:cNvPr>
          <p:cNvSpPr/>
          <p:nvPr/>
        </p:nvSpPr>
        <p:spPr>
          <a:xfrm>
            <a:off x="4249738" y="1897063"/>
            <a:ext cx="573087" cy="57308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1" name="橢圓 20">
            <a:extLst>
              <a:ext uri="{FF2B5EF4-FFF2-40B4-BE49-F238E27FC236}">
                <a16:creationId xmlns:a16="http://schemas.microsoft.com/office/drawing/2014/main" id="{90B197A7-A6FF-7E06-FDF8-D3A1CA96DB0C}"/>
              </a:ext>
            </a:extLst>
          </p:cNvPr>
          <p:cNvSpPr/>
          <p:nvPr/>
        </p:nvSpPr>
        <p:spPr>
          <a:xfrm>
            <a:off x="4237038" y="3444875"/>
            <a:ext cx="574675" cy="57308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7" name="橢圓 26">
            <a:extLst>
              <a:ext uri="{FF2B5EF4-FFF2-40B4-BE49-F238E27FC236}">
                <a16:creationId xmlns:a16="http://schemas.microsoft.com/office/drawing/2014/main" id="{3CB9323B-2384-11F0-FDCA-BC56F9CE2120}"/>
              </a:ext>
            </a:extLst>
          </p:cNvPr>
          <p:cNvSpPr/>
          <p:nvPr/>
        </p:nvSpPr>
        <p:spPr>
          <a:xfrm>
            <a:off x="6453188" y="1865313"/>
            <a:ext cx="573087" cy="5746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8" name="橢圓 27">
            <a:extLst>
              <a:ext uri="{FF2B5EF4-FFF2-40B4-BE49-F238E27FC236}">
                <a16:creationId xmlns:a16="http://schemas.microsoft.com/office/drawing/2014/main" id="{997422CC-44BC-E601-98F5-AAF96404E351}"/>
              </a:ext>
            </a:extLst>
          </p:cNvPr>
          <p:cNvSpPr/>
          <p:nvPr/>
        </p:nvSpPr>
        <p:spPr>
          <a:xfrm>
            <a:off x="6472238" y="3438525"/>
            <a:ext cx="573087" cy="5746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31" name="橢圓 30">
            <a:extLst>
              <a:ext uri="{FF2B5EF4-FFF2-40B4-BE49-F238E27FC236}">
                <a16:creationId xmlns:a16="http://schemas.microsoft.com/office/drawing/2014/main" id="{D1BA5D70-55CF-1266-8522-BC4C82F1C449}"/>
              </a:ext>
            </a:extLst>
          </p:cNvPr>
          <p:cNvSpPr/>
          <p:nvPr/>
        </p:nvSpPr>
        <p:spPr>
          <a:xfrm>
            <a:off x="8605838" y="1838325"/>
            <a:ext cx="574675" cy="574675"/>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32" name="橢圓 31">
            <a:extLst>
              <a:ext uri="{FF2B5EF4-FFF2-40B4-BE49-F238E27FC236}">
                <a16:creationId xmlns:a16="http://schemas.microsoft.com/office/drawing/2014/main" id="{5D92E77B-83CE-FA8B-AD01-B467582878BE}"/>
              </a:ext>
            </a:extLst>
          </p:cNvPr>
          <p:cNvSpPr/>
          <p:nvPr/>
        </p:nvSpPr>
        <p:spPr>
          <a:xfrm>
            <a:off x="8648700" y="3438525"/>
            <a:ext cx="573088" cy="574675"/>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grpSp>
        <p:nvGrpSpPr>
          <p:cNvPr id="98318" name="群組 83">
            <a:extLst>
              <a:ext uri="{FF2B5EF4-FFF2-40B4-BE49-F238E27FC236}">
                <a16:creationId xmlns:a16="http://schemas.microsoft.com/office/drawing/2014/main" id="{AE83AD17-A8F2-92EE-CF26-04BA3B8F96EE}"/>
              </a:ext>
            </a:extLst>
          </p:cNvPr>
          <p:cNvGrpSpPr>
            <a:grpSpLocks/>
          </p:cNvGrpSpPr>
          <p:nvPr/>
        </p:nvGrpSpPr>
        <p:grpSpPr bwMode="auto">
          <a:xfrm>
            <a:off x="2633663" y="2173288"/>
            <a:ext cx="1587500" cy="1638300"/>
            <a:chOff x="1013669" y="3459098"/>
            <a:chExt cx="1588876" cy="1638300"/>
          </a:xfrm>
        </p:grpSpPr>
        <p:cxnSp>
          <p:nvCxnSpPr>
            <p:cNvPr id="50" name="直線單箭頭接點 49">
              <a:extLst>
                <a:ext uri="{FF2B5EF4-FFF2-40B4-BE49-F238E27FC236}">
                  <a16:creationId xmlns:a16="http://schemas.microsoft.com/office/drawing/2014/main" id="{5F41B9CE-A809-7AD0-4F75-24DA0CE0D250}"/>
                </a:ext>
              </a:extLst>
            </p:cNvPr>
            <p:cNvCxnSpPr/>
            <p:nvPr/>
          </p:nvCxnSpPr>
          <p:spPr>
            <a:xfrm flipV="1">
              <a:off x="1013669" y="3506723"/>
              <a:ext cx="1574576"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370" name="群組 82">
              <a:extLst>
                <a:ext uri="{FF2B5EF4-FFF2-40B4-BE49-F238E27FC236}">
                  <a16:creationId xmlns:a16="http://schemas.microsoft.com/office/drawing/2014/main" id="{B142DA1E-7FFF-B51C-255A-7C5C5AC765B7}"/>
                </a:ext>
              </a:extLst>
            </p:cNvPr>
            <p:cNvGrpSpPr>
              <a:grpSpLocks/>
            </p:cNvGrpSpPr>
            <p:nvPr/>
          </p:nvGrpSpPr>
          <p:grpSpPr bwMode="auto">
            <a:xfrm>
              <a:off x="1025705" y="3459098"/>
              <a:ext cx="1576840" cy="1638300"/>
              <a:chOff x="1025705" y="3459098"/>
              <a:chExt cx="1576840" cy="1638300"/>
            </a:xfrm>
          </p:grpSpPr>
          <p:cxnSp>
            <p:nvCxnSpPr>
              <p:cNvPr id="48" name="直線單箭頭接點 47">
                <a:extLst>
                  <a:ext uri="{FF2B5EF4-FFF2-40B4-BE49-F238E27FC236}">
                    <a16:creationId xmlns:a16="http://schemas.microsoft.com/office/drawing/2014/main" id="{9199BE67-EC44-30FF-64B1-F131DB62FF31}"/>
                  </a:ext>
                </a:extLst>
              </p:cNvPr>
              <p:cNvCxnSpPr/>
              <p:nvPr/>
            </p:nvCxnSpPr>
            <p:spPr>
              <a:xfrm>
                <a:off x="1048624" y="3459098"/>
                <a:ext cx="1547566"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FE0A94CD-9652-DD7D-0995-94C1BD81C9B5}"/>
                  </a:ext>
                </a:extLst>
              </p:cNvPr>
              <p:cNvCxnSpPr/>
              <p:nvPr/>
            </p:nvCxnSpPr>
            <p:spPr>
              <a:xfrm flipV="1">
                <a:off x="1026380" y="5097398"/>
                <a:ext cx="157616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E196DC92-1F90-3CD9-8E32-BCEB49168FBD}"/>
                  </a:ext>
                </a:extLst>
              </p:cNvPr>
              <p:cNvCxnSpPr/>
              <p:nvPr/>
            </p:nvCxnSpPr>
            <p:spPr>
              <a:xfrm flipV="1">
                <a:off x="1026380" y="3459098"/>
                <a:ext cx="157616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8319" name="群組 84">
            <a:extLst>
              <a:ext uri="{FF2B5EF4-FFF2-40B4-BE49-F238E27FC236}">
                <a16:creationId xmlns:a16="http://schemas.microsoft.com/office/drawing/2014/main" id="{5D53B56F-E9EA-4452-F4A2-A33110DAC823}"/>
              </a:ext>
            </a:extLst>
          </p:cNvPr>
          <p:cNvGrpSpPr>
            <a:grpSpLocks/>
          </p:cNvGrpSpPr>
          <p:nvPr/>
        </p:nvGrpSpPr>
        <p:grpSpPr bwMode="auto">
          <a:xfrm>
            <a:off x="4851400" y="2157413"/>
            <a:ext cx="1589088" cy="1638300"/>
            <a:chOff x="1013669" y="3459098"/>
            <a:chExt cx="1588876" cy="1638300"/>
          </a:xfrm>
        </p:grpSpPr>
        <p:cxnSp>
          <p:nvCxnSpPr>
            <p:cNvPr id="86" name="直線單箭頭接點 85">
              <a:extLst>
                <a:ext uri="{FF2B5EF4-FFF2-40B4-BE49-F238E27FC236}">
                  <a16:creationId xmlns:a16="http://schemas.microsoft.com/office/drawing/2014/main" id="{0487A7BB-29DC-03C5-BDE3-B787C44AADC4}"/>
                </a:ext>
              </a:extLst>
            </p:cNvPr>
            <p:cNvCxnSpPr/>
            <p:nvPr/>
          </p:nvCxnSpPr>
          <p:spPr>
            <a:xfrm flipV="1">
              <a:off x="1013669" y="3506723"/>
              <a:ext cx="1574590"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365" name="群組 86">
              <a:extLst>
                <a:ext uri="{FF2B5EF4-FFF2-40B4-BE49-F238E27FC236}">
                  <a16:creationId xmlns:a16="http://schemas.microsoft.com/office/drawing/2014/main" id="{E1838B8E-27F3-2418-4441-D6C84AB4BCD4}"/>
                </a:ext>
              </a:extLst>
            </p:cNvPr>
            <p:cNvGrpSpPr>
              <a:grpSpLocks/>
            </p:cNvGrpSpPr>
            <p:nvPr/>
          </p:nvGrpSpPr>
          <p:grpSpPr bwMode="auto">
            <a:xfrm>
              <a:off x="1025705" y="3459098"/>
              <a:ext cx="1576840" cy="1638300"/>
              <a:chOff x="1025705" y="3459098"/>
              <a:chExt cx="1576840" cy="1638300"/>
            </a:xfrm>
          </p:grpSpPr>
          <p:cxnSp>
            <p:nvCxnSpPr>
              <p:cNvPr id="88" name="直線單箭頭接點 87">
                <a:extLst>
                  <a:ext uri="{FF2B5EF4-FFF2-40B4-BE49-F238E27FC236}">
                    <a16:creationId xmlns:a16="http://schemas.microsoft.com/office/drawing/2014/main" id="{B5CCD973-5B49-9EFB-5968-91E64C0A9841}"/>
                  </a:ext>
                </a:extLst>
              </p:cNvPr>
              <p:cNvCxnSpPr/>
              <p:nvPr/>
            </p:nvCxnSpPr>
            <p:spPr>
              <a:xfrm>
                <a:off x="1048589" y="3459098"/>
                <a:ext cx="1547607"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E83392CC-7FAA-8ACF-929E-C06AA7DA3788}"/>
                  </a:ext>
                </a:extLst>
              </p:cNvPr>
              <p:cNvCxnSpPr/>
              <p:nvPr/>
            </p:nvCxnSpPr>
            <p:spPr>
              <a:xfrm flipV="1">
                <a:off x="1026367" y="50973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0702D4D-7180-D9E9-B039-39DD4ABBE881}"/>
                  </a:ext>
                </a:extLst>
              </p:cNvPr>
              <p:cNvCxnSpPr/>
              <p:nvPr/>
            </p:nvCxnSpPr>
            <p:spPr>
              <a:xfrm flipV="1">
                <a:off x="1026367" y="34590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8320" name="群組 90">
            <a:extLst>
              <a:ext uri="{FF2B5EF4-FFF2-40B4-BE49-F238E27FC236}">
                <a16:creationId xmlns:a16="http://schemas.microsoft.com/office/drawing/2014/main" id="{A327F9E1-A567-6B74-9F4E-0C8711C0A75B}"/>
              </a:ext>
            </a:extLst>
          </p:cNvPr>
          <p:cNvGrpSpPr>
            <a:grpSpLocks/>
          </p:cNvGrpSpPr>
          <p:nvPr/>
        </p:nvGrpSpPr>
        <p:grpSpPr bwMode="auto">
          <a:xfrm>
            <a:off x="7051675" y="2138363"/>
            <a:ext cx="1589088" cy="1638300"/>
            <a:chOff x="1013669" y="3459098"/>
            <a:chExt cx="1588876" cy="1638300"/>
          </a:xfrm>
        </p:grpSpPr>
        <p:cxnSp>
          <p:nvCxnSpPr>
            <p:cNvPr id="92" name="直線單箭頭接點 91">
              <a:extLst>
                <a:ext uri="{FF2B5EF4-FFF2-40B4-BE49-F238E27FC236}">
                  <a16:creationId xmlns:a16="http://schemas.microsoft.com/office/drawing/2014/main" id="{B23C276A-D099-1311-AABB-6F19E7C28761}"/>
                </a:ext>
              </a:extLst>
            </p:cNvPr>
            <p:cNvCxnSpPr/>
            <p:nvPr/>
          </p:nvCxnSpPr>
          <p:spPr>
            <a:xfrm flipV="1">
              <a:off x="1013669" y="3506723"/>
              <a:ext cx="1574590"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360" name="群組 92">
              <a:extLst>
                <a:ext uri="{FF2B5EF4-FFF2-40B4-BE49-F238E27FC236}">
                  <a16:creationId xmlns:a16="http://schemas.microsoft.com/office/drawing/2014/main" id="{5A59A90B-5AD2-0F83-CE7A-94E97F030A99}"/>
                </a:ext>
              </a:extLst>
            </p:cNvPr>
            <p:cNvGrpSpPr>
              <a:grpSpLocks/>
            </p:cNvGrpSpPr>
            <p:nvPr/>
          </p:nvGrpSpPr>
          <p:grpSpPr bwMode="auto">
            <a:xfrm>
              <a:off x="1025705" y="3459098"/>
              <a:ext cx="1576840" cy="1638300"/>
              <a:chOff x="1025705" y="3459098"/>
              <a:chExt cx="1576840" cy="1638300"/>
            </a:xfrm>
          </p:grpSpPr>
          <p:cxnSp>
            <p:nvCxnSpPr>
              <p:cNvPr id="94" name="直線單箭頭接點 93">
                <a:extLst>
                  <a:ext uri="{FF2B5EF4-FFF2-40B4-BE49-F238E27FC236}">
                    <a16:creationId xmlns:a16="http://schemas.microsoft.com/office/drawing/2014/main" id="{DF227377-454E-2C87-A84A-161ED3372778}"/>
                  </a:ext>
                </a:extLst>
              </p:cNvPr>
              <p:cNvCxnSpPr/>
              <p:nvPr/>
            </p:nvCxnSpPr>
            <p:spPr>
              <a:xfrm>
                <a:off x="1048589" y="3459098"/>
                <a:ext cx="1547607"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87E6B09D-8DD3-5D3D-EC89-F05E7F4C93F9}"/>
                  </a:ext>
                </a:extLst>
              </p:cNvPr>
              <p:cNvCxnSpPr/>
              <p:nvPr/>
            </p:nvCxnSpPr>
            <p:spPr>
              <a:xfrm flipV="1">
                <a:off x="1026367" y="50973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63F80058-F0D1-94E6-19AA-31313C4B820A}"/>
                  </a:ext>
                </a:extLst>
              </p:cNvPr>
              <p:cNvCxnSpPr/>
              <p:nvPr/>
            </p:nvCxnSpPr>
            <p:spPr>
              <a:xfrm flipV="1">
                <a:off x="1026367" y="34590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群組 2">
            <a:extLst>
              <a:ext uri="{FF2B5EF4-FFF2-40B4-BE49-F238E27FC236}">
                <a16:creationId xmlns:a16="http://schemas.microsoft.com/office/drawing/2014/main" id="{532D4EA7-F217-07EE-CC7A-BD4394A24810}"/>
              </a:ext>
            </a:extLst>
          </p:cNvPr>
          <p:cNvGrpSpPr>
            <a:grpSpLocks/>
          </p:cNvGrpSpPr>
          <p:nvPr/>
        </p:nvGrpSpPr>
        <p:grpSpPr bwMode="auto">
          <a:xfrm>
            <a:off x="5138738" y="4586288"/>
            <a:ext cx="5299075" cy="2078037"/>
            <a:chOff x="3615463" y="4585976"/>
            <a:chExt cx="5297714" cy="2078894"/>
          </a:xfrm>
        </p:grpSpPr>
        <p:sp>
          <p:nvSpPr>
            <p:cNvPr id="137" name="圓角矩形圖說文字 136">
              <a:extLst>
                <a:ext uri="{FF2B5EF4-FFF2-40B4-BE49-F238E27FC236}">
                  <a16:creationId xmlns:a16="http://schemas.microsoft.com/office/drawing/2014/main" id="{6421B8DD-CB39-92BC-7428-D5342C5A1727}"/>
                </a:ext>
              </a:extLst>
            </p:cNvPr>
            <p:cNvSpPr/>
            <p:nvPr/>
          </p:nvSpPr>
          <p:spPr>
            <a:xfrm>
              <a:off x="3615463" y="4585976"/>
              <a:ext cx="5297714" cy="2078894"/>
            </a:xfrm>
            <a:prstGeom prst="wedgeRoundRectCallout">
              <a:avLst>
                <a:gd name="adj1" fmla="val -59656"/>
                <a:gd name="adj2" fmla="val -163051"/>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graphicFrame>
          <p:nvGraphicFramePr>
            <p:cNvPr id="98357" name="Object 12">
              <a:extLst>
                <a:ext uri="{FF2B5EF4-FFF2-40B4-BE49-F238E27FC236}">
                  <a16:creationId xmlns:a16="http://schemas.microsoft.com/office/drawing/2014/main" id="{65D95052-57B1-BC3B-7CA9-F384D1B03F48}"/>
                </a:ext>
              </a:extLst>
            </p:cNvPr>
            <p:cNvGraphicFramePr>
              <a:graphicFrameLocks noChangeAspect="1"/>
            </p:cNvGraphicFramePr>
            <p:nvPr/>
          </p:nvGraphicFramePr>
          <p:xfrm>
            <a:off x="3800520" y="5368768"/>
            <a:ext cx="2143125" cy="973138"/>
          </p:xfrm>
          <a:graphic>
            <a:graphicData uri="http://schemas.openxmlformats.org/presentationml/2006/ole">
              <mc:AlternateContent xmlns:mc="http://schemas.openxmlformats.org/markup-compatibility/2006">
                <mc:Choice xmlns:v="urn:schemas-microsoft-com:vml" Requires="v">
                  <p:oleObj name="方程式" r:id="rId3" imgW="863225" imgH="393529" progId="Equation.3">
                    <p:embed/>
                  </p:oleObj>
                </mc:Choice>
                <mc:Fallback>
                  <p:oleObj name="方程式" r:id="rId3" imgW="863225" imgH="393529"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520" y="5368768"/>
                          <a:ext cx="21431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58" name="文字方塊 102">
              <a:extLst>
                <a:ext uri="{FF2B5EF4-FFF2-40B4-BE49-F238E27FC236}">
                  <a16:creationId xmlns:a16="http://schemas.microsoft.com/office/drawing/2014/main" id="{EAEB1B03-7412-DD1A-71BA-974CFED62006}"/>
                </a:ext>
              </a:extLst>
            </p:cNvPr>
            <p:cNvSpPr txBox="1">
              <a:spLocks noChangeArrowheads="1"/>
            </p:cNvSpPr>
            <p:nvPr/>
          </p:nvSpPr>
          <p:spPr bwMode="auto">
            <a:xfrm>
              <a:off x="3800520" y="4795570"/>
              <a:ext cx="2463800" cy="46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400"/>
                <a:t>ReLU</a:t>
              </a:r>
              <a:r>
                <a:rPr lang="zh-CN" altLang="en-US" sz="2400"/>
                <a:t>函数</a:t>
              </a:r>
              <a:endParaRPr lang="zh-TW" altLang="en-US" sz="2400"/>
            </a:p>
          </p:txBody>
        </p:sp>
      </p:grpSp>
      <p:sp>
        <p:nvSpPr>
          <p:cNvPr id="104" name="手繪多邊形 103">
            <a:extLst>
              <a:ext uri="{FF2B5EF4-FFF2-40B4-BE49-F238E27FC236}">
                <a16:creationId xmlns:a16="http://schemas.microsoft.com/office/drawing/2014/main" id="{EA176C99-BE33-E176-7BF3-363DB0F9B51F}"/>
              </a:ext>
            </a:extLst>
          </p:cNvPr>
          <p:cNvSpPr/>
          <p:nvPr/>
        </p:nvSpPr>
        <p:spPr>
          <a:xfrm>
            <a:off x="4303713" y="3570288"/>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6" name="手繪多邊形 105">
            <a:extLst>
              <a:ext uri="{FF2B5EF4-FFF2-40B4-BE49-F238E27FC236}">
                <a16:creationId xmlns:a16="http://schemas.microsoft.com/office/drawing/2014/main" id="{DF394BF4-2350-8188-6C90-E8D8467CC2B1}"/>
              </a:ext>
            </a:extLst>
          </p:cNvPr>
          <p:cNvSpPr/>
          <p:nvPr/>
        </p:nvSpPr>
        <p:spPr>
          <a:xfrm>
            <a:off x="4286250" y="1981200"/>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7" name="手繪多邊形 106">
            <a:extLst>
              <a:ext uri="{FF2B5EF4-FFF2-40B4-BE49-F238E27FC236}">
                <a16:creationId xmlns:a16="http://schemas.microsoft.com/office/drawing/2014/main" id="{267C96AE-3778-74DF-7B24-9E0092927D2B}"/>
              </a:ext>
            </a:extLst>
          </p:cNvPr>
          <p:cNvSpPr/>
          <p:nvPr/>
        </p:nvSpPr>
        <p:spPr>
          <a:xfrm>
            <a:off x="6515100" y="1992313"/>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8" name="手繪多邊形 107">
            <a:extLst>
              <a:ext uri="{FF2B5EF4-FFF2-40B4-BE49-F238E27FC236}">
                <a16:creationId xmlns:a16="http://schemas.microsoft.com/office/drawing/2014/main" id="{639ED695-978F-F9A3-FDA3-B4A46F1121DD}"/>
              </a:ext>
            </a:extLst>
          </p:cNvPr>
          <p:cNvSpPr/>
          <p:nvPr/>
        </p:nvSpPr>
        <p:spPr>
          <a:xfrm>
            <a:off x="6530975" y="3514725"/>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9" name="手繪多邊形 108">
            <a:extLst>
              <a:ext uri="{FF2B5EF4-FFF2-40B4-BE49-F238E27FC236}">
                <a16:creationId xmlns:a16="http://schemas.microsoft.com/office/drawing/2014/main" id="{A93CFED1-643D-9321-65E2-EA75D7F83F83}"/>
              </a:ext>
            </a:extLst>
          </p:cNvPr>
          <p:cNvSpPr/>
          <p:nvPr/>
        </p:nvSpPr>
        <p:spPr>
          <a:xfrm>
            <a:off x="8662988" y="1930400"/>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10" name="手繪多邊形 109">
            <a:extLst>
              <a:ext uri="{FF2B5EF4-FFF2-40B4-BE49-F238E27FC236}">
                <a16:creationId xmlns:a16="http://schemas.microsoft.com/office/drawing/2014/main" id="{DA31D1EC-B2AE-C7F8-CA47-8D79C0DA7DFE}"/>
              </a:ext>
            </a:extLst>
          </p:cNvPr>
          <p:cNvSpPr/>
          <p:nvPr/>
        </p:nvSpPr>
        <p:spPr>
          <a:xfrm>
            <a:off x="8710613" y="3548063"/>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11" name="文字方塊 110">
            <a:extLst>
              <a:ext uri="{FF2B5EF4-FFF2-40B4-BE49-F238E27FC236}">
                <a16:creationId xmlns:a16="http://schemas.microsoft.com/office/drawing/2014/main" id="{0D868DBA-E238-7127-893D-9FECB2598C66}"/>
              </a:ext>
            </a:extLst>
          </p:cNvPr>
          <p:cNvSpPr txBox="1">
            <a:spLocks noChangeArrowheads="1"/>
          </p:cNvSpPr>
          <p:nvPr/>
        </p:nvSpPr>
        <p:spPr bwMode="auto">
          <a:xfrm>
            <a:off x="2284413" y="1978025"/>
            <a:ext cx="34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0000FF"/>
                </a:solidFill>
              </a:rPr>
              <a:t>1</a:t>
            </a:r>
            <a:endParaRPr lang="zh-TW" altLang="en-US" sz="2400">
              <a:solidFill>
                <a:srgbClr val="0000FF"/>
              </a:solidFill>
            </a:endParaRPr>
          </a:p>
        </p:txBody>
      </p:sp>
      <p:sp>
        <p:nvSpPr>
          <p:cNvPr id="112" name="文字方塊 111">
            <a:extLst>
              <a:ext uri="{FF2B5EF4-FFF2-40B4-BE49-F238E27FC236}">
                <a16:creationId xmlns:a16="http://schemas.microsoft.com/office/drawing/2014/main" id="{304858AA-742E-AF34-6247-A7B9FB3F7C0B}"/>
              </a:ext>
            </a:extLst>
          </p:cNvPr>
          <p:cNvSpPr txBox="1">
            <a:spLocks noChangeArrowheads="1"/>
          </p:cNvSpPr>
          <p:nvPr/>
        </p:nvSpPr>
        <p:spPr bwMode="auto">
          <a:xfrm>
            <a:off x="2179638" y="3578225"/>
            <a:ext cx="48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0000FF"/>
                </a:solidFill>
              </a:rPr>
              <a:t>-1</a:t>
            </a:r>
            <a:endParaRPr lang="zh-TW" altLang="en-US" sz="2400">
              <a:solidFill>
                <a:srgbClr val="0000FF"/>
              </a:solidFill>
            </a:endParaRPr>
          </a:p>
        </p:txBody>
      </p:sp>
      <p:sp>
        <p:nvSpPr>
          <p:cNvPr id="113" name="文字方塊 112">
            <a:extLst>
              <a:ext uri="{FF2B5EF4-FFF2-40B4-BE49-F238E27FC236}">
                <a16:creationId xmlns:a16="http://schemas.microsoft.com/office/drawing/2014/main" id="{9FD22DC2-FA1B-9399-A1D8-B22E56F49D82}"/>
              </a:ext>
            </a:extLst>
          </p:cNvPr>
          <p:cNvSpPr txBox="1">
            <a:spLocks noChangeArrowheads="1"/>
          </p:cNvSpPr>
          <p:nvPr/>
        </p:nvSpPr>
        <p:spPr bwMode="auto">
          <a:xfrm>
            <a:off x="3232150" y="1693863"/>
            <a:ext cx="342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14" name="文字方塊 113">
            <a:extLst>
              <a:ext uri="{FF2B5EF4-FFF2-40B4-BE49-F238E27FC236}">
                <a16:creationId xmlns:a16="http://schemas.microsoft.com/office/drawing/2014/main" id="{6200B9C1-A907-C030-AAB8-196504062A73}"/>
              </a:ext>
            </a:extLst>
          </p:cNvPr>
          <p:cNvSpPr txBox="1">
            <a:spLocks noChangeArrowheads="1"/>
          </p:cNvSpPr>
          <p:nvPr/>
        </p:nvSpPr>
        <p:spPr bwMode="auto">
          <a:xfrm>
            <a:off x="3416300" y="2316163"/>
            <a:ext cx="481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-2</a:t>
            </a:r>
            <a:endParaRPr lang="zh-TW" altLang="en-US" sz="2400"/>
          </a:p>
        </p:txBody>
      </p:sp>
      <p:sp>
        <p:nvSpPr>
          <p:cNvPr id="115" name="文字方塊 114">
            <a:extLst>
              <a:ext uri="{FF2B5EF4-FFF2-40B4-BE49-F238E27FC236}">
                <a16:creationId xmlns:a16="http://schemas.microsoft.com/office/drawing/2014/main" id="{979E0498-6B69-38C2-B21A-86747006CB86}"/>
              </a:ext>
            </a:extLst>
          </p:cNvPr>
          <p:cNvSpPr txBox="1">
            <a:spLocks noChangeArrowheads="1"/>
          </p:cNvSpPr>
          <p:nvPr/>
        </p:nvSpPr>
        <p:spPr bwMode="auto">
          <a:xfrm>
            <a:off x="3097213" y="3798888"/>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16" name="文字方塊 115">
            <a:extLst>
              <a:ext uri="{FF2B5EF4-FFF2-40B4-BE49-F238E27FC236}">
                <a16:creationId xmlns:a16="http://schemas.microsoft.com/office/drawing/2014/main" id="{C3C10FAE-BF35-E5FD-75E5-3F08E3D7CBBE}"/>
              </a:ext>
            </a:extLst>
          </p:cNvPr>
          <p:cNvSpPr txBox="1">
            <a:spLocks noChangeArrowheads="1"/>
          </p:cNvSpPr>
          <p:nvPr/>
        </p:nvSpPr>
        <p:spPr bwMode="auto">
          <a:xfrm>
            <a:off x="3298825" y="3173413"/>
            <a:ext cx="714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17" name="矩形 116">
            <a:extLst>
              <a:ext uri="{FF2B5EF4-FFF2-40B4-BE49-F238E27FC236}">
                <a16:creationId xmlns:a16="http://schemas.microsoft.com/office/drawing/2014/main" id="{CA3049CD-1DD0-9F62-E2F2-771CF24146FC}"/>
              </a:ext>
            </a:extLst>
          </p:cNvPr>
          <p:cNvSpPr/>
          <p:nvPr/>
        </p:nvSpPr>
        <p:spPr>
          <a:xfrm>
            <a:off x="3995738" y="2657475"/>
            <a:ext cx="457200" cy="44926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19" name="直線單箭頭接點 118">
            <a:extLst>
              <a:ext uri="{FF2B5EF4-FFF2-40B4-BE49-F238E27FC236}">
                <a16:creationId xmlns:a16="http://schemas.microsoft.com/office/drawing/2014/main" id="{CD81CA6A-2DCD-E352-163C-BB4623EA79E9}"/>
              </a:ext>
            </a:extLst>
          </p:cNvPr>
          <p:cNvCxnSpPr/>
          <p:nvPr/>
        </p:nvCxnSpPr>
        <p:spPr>
          <a:xfrm flipV="1">
            <a:off x="4222750" y="2274888"/>
            <a:ext cx="0" cy="3841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a:extLst>
              <a:ext uri="{FF2B5EF4-FFF2-40B4-BE49-F238E27FC236}">
                <a16:creationId xmlns:a16="http://schemas.microsoft.com/office/drawing/2014/main" id="{51DBE478-B89E-F113-3450-431DA9B449CC}"/>
              </a:ext>
            </a:extLst>
          </p:cNvPr>
          <p:cNvSpPr txBox="1">
            <a:spLocks noChangeArrowheads="1"/>
          </p:cNvSpPr>
          <p:nvPr/>
        </p:nvSpPr>
        <p:spPr bwMode="auto">
          <a:xfrm>
            <a:off x="4017963" y="26447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32" name="矩形 131">
            <a:extLst>
              <a:ext uri="{FF2B5EF4-FFF2-40B4-BE49-F238E27FC236}">
                <a16:creationId xmlns:a16="http://schemas.microsoft.com/office/drawing/2014/main" id="{45E3C29C-C5EB-CC13-865E-8AA67A7F4CD1}"/>
              </a:ext>
            </a:extLst>
          </p:cNvPr>
          <p:cNvSpPr/>
          <p:nvPr/>
        </p:nvSpPr>
        <p:spPr>
          <a:xfrm>
            <a:off x="4005263" y="4206875"/>
            <a:ext cx="457200" cy="44926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33" name="直線單箭頭接點 132">
            <a:extLst>
              <a:ext uri="{FF2B5EF4-FFF2-40B4-BE49-F238E27FC236}">
                <a16:creationId xmlns:a16="http://schemas.microsoft.com/office/drawing/2014/main" id="{7DBDC2CC-E633-2F68-3E9B-B6658BE43C98}"/>
              </a:ext>
            </a:extLst>
          </p:cNvPr>
          <p:cNvCxnSpPr/>
          <p:nvPr/>
        </p:nvCxnSpPr>
        <p:spPr>
          <a:xfrm flipV="1">
            <a:off x="4232275" y="3824288"/>
            <a:ext cx="0" cy="3841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a:extLst>
              <a:ext uri="{FF2B5EF4-FFF2-40B4-BE49-F238E27FC236}">
                <a16:creationId xmlns:a16="http://schemas.microsoft.com/office/drawing/2014/main" id="{B4920CB3-11D3-00D0-6C4A-6AD0EE32A2FF}"/>
              </a:ext>
            </a:extLst>
          </p:cNvPr>
          <p:cNvSpPr txBox="1">
            <a:spLocks noChangeArrowheads="1"/>
          </p:cNvSpPr>
          <p:nvPr/>
        </p:nvSpPr>
        <p:spPr bwMode="auto">
          <a:xfrm>
            <a:off x="4021138" y="420052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0</a:t>
            </a:r>
            <a:endParaRPr lang="zh-TW" altLang="en-US" sz="2400"/>
          </a:p>
        </p:txBody>
      </p:sp>
      <p:sp>
        <p:nvSpPr>
          <p:cNvPr id="135" name="文字方塊 134">
            <a:extLst>
              <a:ext uri="{FF2B5EF4-FFF2-40B4-BE49-F238E27FC236}">
                <a16:creationId xmlns:a16="http://schemas.microsoft.com/office/drawing/2014/main" id="{461B4B8D-4B8E-195C-4426-5F54DCBE5C2C}"/>
              </a:ext>
            </a:extLst>
          </p:cNvPr>
          <p:cNvSpPr txBox="1">
            <a:spLocks noChangeArrowheads="1"/>
          </p:cNvSpPr>
          <p:nvPr/>
        </p:nvSpPr>
        <p:spPr bwMode="auto">
          <a:xfrm>
            <a:off x="3933825" y="1641475"/>
            <a:ext cx="430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FF0000"/>
                </a:solidFill>
              </a:rPr>
              <a:t>4</a:t>
            </a:r>
            <a:endParaRPr lang="zh-TW" altLang="en-US" sz="2400">
              <a:solidFill>
                <a:srgbClr val="FF0000"/>
              </a:solidFill>
            </a:endParaRPr>
          </a:p>
        </p:txBody>
      </p:sp>
      <p:sp>
        <p:nvSpPr>
          <p:cNvPr id="136" name="文字方塊 135">
            <a:extLst>
              <a:ext uri="{FF2B5EF4-FFF2-40B4-BE49-F238E27FC236}">
                <a16:creationId xmlns:a16="http://schemas.microsoft.com/office/drawing/2014/main" id="{E4748333-641B-AEC1-0DFB-024D886884EB}"/>
              </a:ext>
            </a:extLst>
          </p:cNvPr>
          <p:cNvSpPr txBox="1">
            <a:spLocks noChangeArrowheads="1"/>
          </p:cNvSpPr>
          <p:nvPr/>
        </p:nvSpPr>
        <p:spPr bwMode="auto">
          <a:xfrm>
            <a:off x="3821113" y="3244850"/>
            <a:ext cx="682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FF0000"/>
                </a:solidFill>
              </a:rPr>
              <a:t>-2</a:t>
            </a:r>
            <a:endParaRPr lang="zh-TW" altLang="en-US" sz="2400">
              <a:solidFill>
                <a:srgbClr val="FF0000"/>
              </a:solidFill>
            </a:endParaRPr>
          </a:p>
        </p:txBody>
      </p:sp>
      <p:sp>
        <p:nvSpPr>
          <p:cNvPr id="138" name="文字方塊 137">
            <a:extLst>
              <a:ext uri="{FF2B5EF4-FFF2-40B4-BE49-F238E27FC236}">
                <a16:creationId xmlns:a16="http://schemas.microsoft.com/office/drawing/2014/main" id="{532B8C93-3D98-9A24-757C-67B0A2FD6FBA}"/>
              </a:ext>
            </a:extLst>
          </p:cNvPr>
          <p:cNvSpPr txBox="1"/>
          <p:nvPr/>
        </p:nvSpPr>
        <p:spPr>
          <a:xfrm>
            <a:off x="4633050" y="160202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4</a:t>
            </a:r>
            <a:endParaRPr lang="zh-TW" altLang="en-US" sz="2400" dirty="0">
              <a:solidFill>
                <a:schemeClr val="bg1"/>
              </a:solidFill>
            </a:endParaRPr>
          </a:p>
        </p:txBody>
      </p:sp>
      <p:sp>
        <p:nvSpPr>
          <p:cNvPr id="139" name="文字方塊 138">
            <a:extLst>
              <a:ext uri="{FF2B5EF4-FFF2-40B4-BE49-F238E27FC236}">
                <a16:creationId xmlns:a16="http://schemas.microsoft.com/office/drawing/2014/main" id="{8FA8DA3A-9F9A-CFD9-256A-B14695C94214}"/>
              </a:ext>
            </a:extLst>
          </p:cNvPr>
          <p:cNvSpPr txBox="1"/>
          <p:nvPr/>
        </p:nvSpPr>
        <p:spPr>
          <a:xfrm>
            <a:off x="4655369" y="320755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0</a:t>
            </a:r>
            <a:endParaRPr lang="zh-TW" altLang="en-US" sz="2400" dirty="0">
              <a:solidFill>
                <a:schemeClr val="bg1"/>
              </a:solidFill>
            </a:endParaRPr>
          </a:p>
        </p:txBody>
      </p:sp>
      <p:grpSp>
        <p:nvGrpSpPr>
          <p:cNvPr id="98348" name="群組 96">
            <a:extLst>
              <a:ext uri="{FF2B5EF4-FFF2-40B4-BE49-F238E27FC236}">
                <a16:creationId xmlns:a16="http://schemas.microsoft.com/office/drawing/2014/main" id="{93A38D86-EA23-AB65-8814-0DD3D05BE1D1}"/>
              </a:ext>
            </a:extLst>
          </p:cNvPr>
          <p:cNvGrpSpPr>
            <a:grpSpLocks/>
          </p:cNvGrpSpPr>
          <p:nvPr/>
        </p:nvGrpSpPr>
        <p:grpSpPr bwMode="auto">
          <a:xfrm>
            <a:off x="6197600" y="2262188"/>
            <a:ext cx="458788" cy="831850"/>
            <a:chOff x="10102194" y="1939763"/>
            <a:chExt cx="458287" cy="831947"/>
          </a:xfrm>
        </p:grpSpPr>
        <p:sp>
          <p:nvSpPr>
            <p:cNvPr id="98" name="矩形 97">
              <a:extLst>
                <a:ext uri="{FF2B5EF4-FFF2-40B4-BE49-F238E27FC236}">
                  <a16:creationId xmlns:a16="http://schemas.microsoft.com/office/drawing/2014/main" id="{1D709912-D0B3-4656-D4E9-5CF6A0193F5D}"/>
                </a:ext>
              </a:extLst>
            </p:cNvPr>
            <p:cNvSpPr/>
            <p:nvPr/>
          </p:nvSpPr>
          <p:spPr>
            <a:xfrm>
              <a:off x="10102194" y="2322395"/>
              <a:ext cx="458287" cy="449315"/>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99" name="直線單箭頭接點 98">
              <a:extLst>
                <a:ext uri="{FF2B5EF4-FFF2-40B4-BE49-F238E27FC236}">
                  <a16:creationId xmlns:a16="http://schemas.microsoft.com/office/drawing/2014/main" id="{0F8D94BA-2E4A-4AF1-11F9-B0BB6F9FAE81}"/>
                </a:ext>
              </a:extLst>
            </p:cNvPr>
            <p:cNvCxnSpPr/>
            <p:nvPr/>
          </p:nvCxnSpPr>
          <p:spPr>
            <a:xfrm flipV="1">
              <a:off x="10328959" y="1939763"/>
              <a:ext cx="0" cy="384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349" name="群組 124">
            <a:extLst>
              <a:ext uri="{FF2B5EF4-FFF2-40B4-BE49-F238E27FC236}">
                <a16:creationId xmlns:a16="http://schemas.microsoft.com/office/drawing/2014/main" id="{C40210EF-FCC0-69AC-3BFA-F43409DD2D27}"/>
              </a:ext>
            </a:extLst>
          </p:cNvPr>
          <p:cNvGrpSpPr>
            <a:grpSpLocks/>
          </p:cNvGrpSpPr>
          <p:nvPr/>
        </p:nvGrpSpPr>
        <p:grpSpPr bwMode="auto">
          <a:xfrm>
            <a:off x="8375650" y="2257425"/>
            <a:ext cx="458788" cy="831850"/>
            <a:chOff x="10102194" y="1939763"/>
            <a:chExt cx="458287" cy="831947"/>
          </a:xfrm>
        </p:grpSpPr>
        <p:sp>
          <p:nvSpPr>
            <p:cNvPr id="126" name="矩形 125">
              <a:extLst>
                <a:ext uri="{FF2B5EF4-FFF2-40B4-BE49-F238E27FC236}">
                  <a16:creationId xmlns:a16="http://schemas.microsoft.com/office/drawing/2014/main" id="{28607747-0D7E-F6BE-6685-35C6F4515ABA}"/>
                </a:ext>
              </a:extLst>
            </p:cNvPr>
            <p:cNvSpPr/>
            <p:nvPr/>
          </p:nvSpPr>
          <p:spPr>
            <a:xfrm>
              <a:off x="10102194" y="2322396"/>
              <a:ext cx="458287" cy="449314"/>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27" name="直線單箭頭接點 126">
              <a:extLst>
                <a:ext uri="{FF2B5EF4-FFF2-40B4-BE49-F238E27FC236}">
                  <a16:creationId xmlns:a16="http://schemas.microsoft.com/office/drawing/2014/main" id="{5BCF21E9-CEB4-A85A-8111-DB3602FECEDA}"/>
                </a:ext>
              </a:extLst>
            </p:cNvPr>
            <p:cNvCxnSpPr/>
            <p:nvPr/>
          </p:nvCxnSpPr>
          <p:spPr>
            <a:xfrm flipV="1">
              <a:off x="10328959" y="1939763"/>
              <a:ext cx="0" cy="384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8350" name="矩形 2">
            <a:extLst>
              <a:ext uri="{FF2B5EF4-FFF2-40B4-BE49-F238E27FC236}">
                <a16:creationId xmlns:a16="http://schemas.microsoft.com/office/drawing/2014/main" id="{ED54CA30-1948-0A92-9BBF-923DBB8D152C}"/>
              </a:ext>
            </a:extLst>
          </p:cNvPr>
          <p:cNvSpPr>
            <a:spLocks noChangeArrowheads="1"/>
          </p:cNvSpPr>
          <p:nvPr/>
        </p:nvSpPr>
        <p:spPr bwMode="auto">
          <a:xfrm>
            <a:off x="4135438" y="60325"/>
            <a:ext cx="35702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黑体" panose="02010609060101010101" pitchFamily="49" charset="-122"/>
                <a:ea typeface="黑体" panose="02010609060101010101" pitchFamily="49" charset="-122"/>
              </a:rPr>
              <a:t>人工神经网络</a:t>
            </a:r>
            <a:endParaRPr lang="zh-TW" altLang="en-US" sz="4400">
              <a:latin typeface="黑体" panose="02010609060101010101" pitchFamily="49" charset="-122"/>
              <a:ea typeface="黑体" panose="02010609060101010101" pitchFamily="49" charset="-122"/>
            </a:endParaRPr>
          </a:p>
        </p:txBody>
      </p:sp>
      <p:pic>
        <p:nvPicPr>
          <p:cNvPr id="8" name="图片 7">
            <a:extLst>
              <a:ext uri="{FF2B5EF4-FFF2-40B4-BE49-F238E27FC236}">
                <a16:creationId xmlns:a16="http://schemas.microsoft.com/office/drawing/2014/main" id="{3685731B-BC6A-E904-C04F-28424F87F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313" y="4910138"/>
            <a:ext cx="21701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P spid="116" grpId="0"/>
      <p:bldP spid="120" grpId="0"/>
      <p:bldP spid="134" grpId="0"/>
      <p:bldP spid="135" grpId="0"/>
      <p:bldP spid="1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88E8716-BA1E-BEFB-40D5-1A28B79E07CA}"/>
              </a:ext>
            </a:extLst>
          </p:cNvPr>
          <p:cNvCxnSpPr/>
          <p:nvPr/>
        </p:nvCxnSpPr>
        <p:spPr>
          <a:xfrm>
            <a:off x="8940800" y="3033713"/>
            <a:ext cx="6556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6807B573-6727-7C53-9CA8-3750477E52AC}"/>
              </a:ext>
            </a:extLst>
          </p:cNvPr>
          <p:cNvCxnSpPr/>
          <p:nvPr/>
        </p:nvCxnSpPr>
        <p:spPr>
          <a:xfrm>
            <a:off x="8940800" y="1373188"/>
            <a:ext cx="64928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a:extLst>
              <a:ext uri="{FF2B5EF4-FFF2-40B4-BE49-F238E27FC236}">
                <a16:creationId xmlns:a16="http://schemas.microsoft.com/office/drawing/2014/main" id="{6D1A0FB3-0543-7698-2EA2-3EC2D86B40E0}"/>
              </a:ext>
            </a:extLst>
          </p:cNvPr>
          <p:cNvSpPr/>
          <p:nvPr/>
        </p:nvSpPr>
        <p:spPr>
          <a:xfrm>
            <a:off x="4044950" y="1163638"/>
            <a:ext cx="573088" cy="57308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1" name="橢圓 20">
            <a:extLst>
              <a:ext uri="{FF2B5EF4-FFF2-40B4-BE49-F238E27FC236}">
                <a16:creationId xmlns:a16="http://schemas.microsoft.com/office/drawing/2014/main" id="{D3DD739E-E9F5-6552-40AF-0365F1AE4C4A}"/>
              </a:ext>
            </a:extLst>
          </p:cNvPr>
          <p:cNvSpPr/>
          <p:nvPr/>
        </p:nvSpPr>
        <p:spPr>
          <a:xfrm>
            <a:off x="4032250" y="2711450"/>
            <a:ext cx="574675" cy="57308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7" name="橢圓 26">
            <a:extLst>
              <a:ext uri="{FF2B5EF4-FFF2-40B4-BE49-F238E27FC236}">
                <a16:creationId xmlns:a16="http://schemas.microsoft.com/office/drawing/2014/main" id="{E9118827-1543-8994-5AFA-293E11078247}"/>
              </a:ext>
            </a:extLst>
          </p:cNvPr>
          <p:cNvSpPr/>
          <p:nvPr/>
        </p:nvSpPr>
        <p:spPr>
          <a:xfrm>
            <a:off x="6248400" y="1131888"/>
            <a:ext cx="573088" cy="5746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28" name="橢圓 27">
            <a:extLst>
              <a:ext uri="{FF2B5EF4-FFF2-40B4-BE49-F238E27FC236}">
                <a16:creationId xmlns:a16="http://schemas.microsoft.com/office/drawing/2014/main" id="{3680677E-AD48-267E-CD6A-38DE4F204A90}"/>
              </a:ext>
            </a:extLst>
          </p:cNvPr>
          <p:cNvSpPr/>
          <p:nvPr/>
        </p:nvSpPr>
        <p:spPr>
          <a:xfrm>
            <a:off x="6267450" y="2705100"/>
            <a:ext cx="573088" cy="5746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31" name="橢圓 30">
            <a:extLst>
              <a:ext uri="{FF2B5EF4-FFF2-40B4-BE49-F238E27FC236}">
                <a16:creationId xmlns:a16="http://schemas.microsoft.com/office/drawing/2014/main" id="{5EFBBB14-1AE7-1494-122B-25B9075B9433}"/>
              </a:ext>
            </a:extLst>
          </p:cNvPr>
          <p:cNvSpPr/>
          <p:nvPr/>
        </p:nvSpPr>
        <p:spPr>
          <a:xfrm>
            <a:off x="8401050" y="1104900"/>
            <a:ext cx="574675" cy="574675"/>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32" name="橢圓 31">
            <a:extLst>
              <a:ext uri="{FF2B5EF4-FFF2-40B4-BE49-F238E27FC236}">
                <a16:creationId xmlns:a16="http://schemas.microsoft.com/office/drawing/2014/main" id="{834BB39D-B631-48AB-2F9C-666D793652B9}"/>
              </a:ext>
            </a:extLst>
          </p:cNvPr>
          <p:cNvSpPr/>
          <p:nvPr/>
        </p:nvSpPr>
        <p:spPr>
          <a:xfrm>
            <a:off x="8443913" y="2705100"/>
            <a:ext cx="573087" cy="574675"/>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grpSp>
        <p:nvGrpSpPr>
          <p:cNvPr id="100362" name="群組 83">
            <a:extLst>
              <a:ext uri="{FF2B5EF4-FFF2-40B4-BE49-F238E27FC236}">
                <a16:creationId xmlns:a16="http://schemas.microsoft.com/office/drawing/2014/main" id="{3A209AC8-FEA8-4BA0-D658-7423BED140A3}"/>
              </a:ext>
            </a:extLst>
          </p:cNvPr>
          <p:cNvGrpSpPr>
            <a:grpSpLocks/>
          </p:cNvGrpSpPr>
          <p:nvPr/>
        </p:nvGrpSpPr>
        <p:grpSpPr bwMode="auto">
          <a:xfrm>
            <a:off x="2428875" y="1439863"/>
            <a:ext cx="1587500" cy="1638300"/>
            <a:chOff x="1013669" y="3459098"/>
            <a:chExt cx="1588876" cy="1638300"/>
          </a:xfrm>
        </p:grpSpPr>
        <p:cxnSp>
          <p:nvCxnSpPr>
            <p:cNvPr id="50" name="直線單箭頭接點 49">
              <a:extLst>
                <a:ext uri="{FF2B5EF4-FFF2-40B4-BE49-F238E27FC236}">
                  <a16:creationId xmlns:a16="http://schemas.microsoft.com/office/drawing/2014/main" id="{7BDE1335-D645-BBF6-303A-57AC8DDBB576}"/>
                </a:ext>
              </a:extLst>
            </p:cNvPr>
            <p:cNvCxnSpPr/>
            <p:nvPr/>
          </p:nvCxnSpPr>
          <p:spPr>
            <a:xfrm flipV="1">
              <a:off x="1013669" y="3506723"/>
              <a:ext cx="1574577"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450" name="群組 82">
              <a:extLst>
                <a:ext uri="{FF2B5EF4-FFF2-40B4-BE49-F238E27FC236}">
                  <a16:creationId xmlns:a16="http://schemas.microsoft.com/office/drawing/2014/main" id="{AF14421D-CECA-3A3A-E26B-E2E0A9EA2153}"/>
                </a:ext>
              </a:extLst>
            </p:cNvPr>
            <p:cNvGrpSpPr>
              <a:grpSpLocks/>
            </p:cNvGrpSpPr>
            <p:nvPr/>
          </p:nvGrpSpPr>
          <p:grpSpPr bwMode="auto">
            <a:xfrm>
              <a:off x="1025705" y="3459098"/>
              <a:ext cx="1576840" cy="1638300"/>
              <a:chOff x="1025705" y="3459098"/>
              <a:chExt cx="1576840" cy="1638300"/>
            </a:xfrm>
          </p:grpSpPr>
          <p:cxnSp>
            <p:nvCxnSpPr>
              <p:cNvPr id="48" name="直線單箭頭接點 47">
                <a:extLst>
                  <a:ext uri="{FF2B5EF4-FFF2-40B4-BE49-F238E27FC236}">
                    <a16:creationId xmlns:a16="http://schemas.microsoft.com/office/drawing/2014/main" id="{23EFF13E-AC0D-3F81-FC34-5C6B5A9A5E2F}"/>
                  </a:ext>
                </a:extLst>
              </p:cNvPr>
              <p:cNvCxnSpPr/>
              <p:nvPr/>
            </p:nvCxnSpPr>
            <p:spPr>
              <a:xfrm>
                <a:off x="1048624" y="3459098"/>
                <a:ext cx="1547566"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1FC81E0C-72BD-98C4-EA4C-D11270ACADF5}"/>
                  </a:ext>
                </a:extLst>
              </p:cNvPr>
              <p:cNvCxnSpPr/>
              <p:nvPr/>
            </p:nvCxnSpPr>
            <p:spPr>
              <a:xfrm flipV="1">
                <a:off x="1026380" y="5097398"/>
                <a:ext cx="157616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8E04F502-95EE-EA40-7AB2-0CD74FFEF231}"/>
                  </a:ext>
                </a:extLst>
              </p:cNvPr>
              <p:cNvCxnSpPr/>
              <p:nvPr/>
            </p:nvCxnSpPr>
            <p:spPr>
              <a:xfrm flipV="1">
                <a:off x="1026380" y="3459098"/>
                <a:ext cx="157616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0363" name="群組 84">
            <a:extLst>
              <a:ext uri="{FF2B5EF4-FFF2-40B4-BE49-F238E27FC236}">
                <a16:creationId xmlns:a16="http://schemas.microsoft.com/office/drawing/2014/main" id="{10753DDE-F5A7-2DEC-1BC5-1077135180FB}"/>
              </a:ext>
            </a:extLst>
          </p:cNvPr>
          <p:cNvGrpSpPr>
            <a:grpSpLocks/>
          </p:cNvGrpSpPr>
          <p:nvPr/>
        </p:nvGrpSpPr>
        <p:grpSpPr bwMode="auto">
          <a:xfrm>
            <a:off x="4646613" y="1423988"/>
            <a:ext cx="1589087" cy="1638300"/>
            <a:chOff x="1013669" y="3459098"/>
            <a:chExt cx="1588876" cy="1638300"/>
          </a:xfrm>
        </p:grpSpPr>
        <p:cxnSp>
          <p:nvCxnSpPr>
            <p:cNvPr id="86" name="直線單箭頭接點 85">
              <a:extLst>
                <a:ext uri="{FF2B5EF4-FFF2-40B4-BE49-F238E27FC236}">
                  <a16:creationId xmlns:a16="http://schemas.microsoft.com/office/drawing/2014/main" id="{C29260B0-D9F4-0B8C-0078-A9A27C6EDF30}"/>
                </a:ext>
              </a:extLst>
            </p:cNvPr>
            <p:cNvCxnSpPr/>
            <p:nvPr/>
          </p:nvCxnSpPr>
          <p:spPr>
            <a:xfrm flipV="1">
              <a:off x="1013669" y="3506723"/>
              <a:ext cx="1574591"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445" name="群組 86">
              <a:extLst>
                <a:ext uri="{FF2B5EF4-FFF2-40B4-BE49-F238E27FC236}">
                  <a16:creationId xmlns:a16="http://schemas.microsoft.com/office/drawing/2014/main" id="{CFC9527A-E4C8-CED8-BE46-BE2D3A2DAEE9}"/>
                </a:ext>
              </a:extLst>
            </p:cNvPr>
            <p:cNvGrpSpPr>
              <a:grpSpLocks/>
            </p:cNvGrpSpPr>
            <p:nvPr/>
          </p:nvGrpSpPr>
          <p:grpSpPr bwMode="auto">
            <a:xfrm>
              <a:off x="1025705" y="3459098"/>
              <a:ext cx="1576840" cy="1638300"/>
              <a:chOff x="1025705" y="3459098"/>
              <a:chExt cx="1576840" cy="1638300"/>
            </a:xfrm>
          </p:grpSpPr>
          <p:cxnSp>
            <p:nvCxnSpPr>
              <p:cNvPr id="88" name="直線單箭頭接點 87">
                <a:extLst>
                  <a:ext uri="{FF2B5EF4-FFF2-40B4-BE49-F238E27FC236}">
                    <a16:creationId xmlns:a16="http://schemas.microsoft.com/office/drawing/2014/main" id="{D871F9CF-C34E-ABB0-E72F-5031A000C558}"/>
                  </a:ext>
                </a:extLst>
              </p:cNvPr>
              <p:cNvCxnSpPr/>
              <p:nvPr/>
            </p:nvCxnSpPr>
            <p:spPr>
              <a:xfrm>
                <a:off x="1048589" y="3459098"/>
                <a:ext cx="1547607"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C0A54A57-9E41-3FCB-5792-AFD749D8F00E}"/>
                  </a:ext>
                </a:extLst>
              </p:cNvPr>
              <p:cNvCxnSpPr/>
              <p:nvPr/>
            </p:nvCxnSpPr>
            <p:spPr>
              <a:xfrm flipV="1">
                <a:off x="1026367" y="50973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F4F5A564-B611-8579-5F7B-C93E0ECC908F}"/>
                  </a:ext>
                </a:extLst>
              </p:cNvPr>
              <p:cNvCxnSpPr/>
              <p:nvPr/>
            </p:nvCxnSpPr>
            <p:spPr>
              <a:xfrm flipV="1">
                <a:off x="1026367" y="34590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0364" name="群組 90">
            <a:extLst>
              <a:ext uri="{FF2B5EF4-FFF2-40B4-BE49-F238E27FC236}">
                <a16:creationId xmlns:a16="http://schemas.microsoft.com/office/drawing/2014/main" id="{0AA1F060-94B1-5C41-6D58-3A732B61D068}"/>
              </a:ext>
            </a:extLst>
          </p:cNvPr>
          <p:cNvGrpSpPr>
            <a:grpSpLocks/>
          </p:cNvGrpSpPr>
          <p:nvPr/>
        </p:nvGrpSpPr>
        <p:grpSpPr bwMode="auto">
          <a:xfrm>
            <a:off x="6846888" y="1404938"/>
            <a:ext cx="1589087" cy="1638300"/>
            <a:chOff x="1013669" y="3459098"/>
            <a:chExt cx="1588876" cy="1638300"/>
          </a:xfrm>
        </p:grpSpPr>
        <p:cxnSp>
          <p:nvCxnSpPr>
            <p:cNvPr id="92" name="直線單箭頭接點 91">
              <a:extLst>
                <a:ext uri="{FF2B5EF4-FFF2-40B4-BE49-F238E27FC236}">
                  <a16:creationId xmlns:a16="http://schemas.microsoft.com/office/drawing/2014/main" id="{8C3FC329-093A-2859-4D88-ED5D67CDEF41}"/>
                </a:ext>
              </a:extLst>
            </p:cNvPr>
            <p:cNvCxnSpPr/>
            <p:nvPr/>
          </p:nvCxnSpPr>
          <p:spPr>
            <a:xfrm flipV="1">
              <a:off x="1013669" y="3506723"/>
              <a:ext cx="1574591" cy="1585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440" name="群組 92">
              <a:extLst>
                <a:ext uri="{FF2B5EF4-FFF2-40B4-BE49-F238E27FC236}">
                  <a16:creationId xmlns:a16="http://schemas.microsoft.com/office/drawing/2014/main" id="{4350EB47-FB6C-D154-AE8C-B1F49EB437A0}"/>
                </a:ext>
              </a:extLst>
            </p:cNvPr>
            <p:cNvGrpSpPr>
              <a:grpSpLocks/>
            </p:cNvGrpSpPr>
            <p:nvPr/>
          </p:nvGrpSpPr>
          <p:grpSpPr bwMode="auto">
            <a:xfrm>
              <a:off x="1025705" y="3459098"/>
              <a:ext cx="1576840" cy="1638300"/>
              <a:chOff x="1025705" y="3459098"/>
              <a:chExt cx="1576840" cy="1638300"/>
            </a:xfrm>
          </p:grpSpPr>
          <p:cxnSp>
            <p:nvCxnSpPr>
              <p:cNvPr id="94" name="直線單箭頭接點 93">
                <a:extLst>
                  <a:ext uri="{FF2B5EF4-FFF2-40B4-BE49-F238E27FC236}">
                    <a16:creationId xmlns:a16="http://schemas.microsoft.com/office/drawing/2014/main" id="{4EE0874F-C291-EF67-1D94-7BBF0502ED49}"/>
                  </a:ext>
                </a:extLst>
              </p:cNvPr>
              <p:cNvCxnSpPr/>
              <p:nvPr/>
            </p:nvCxnSpPr>
            <p:spPr>
              <a:xfrm>
                <a:off x="1048589" y="3459098"/>
                <a:ext cx="1547607" cy="16081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B94DF083-B6A1-FE86-DC3E-B459495A8D22}"/>
                  </a:ext>
                </a:extLst>
              </p:cNvPr>
              <p:cNvCxnSpPr/>
              <p:nvPr/>
            </p:nvCxnSpPr>
            <p:spPr>
              <a:xfrm flipV="1">
                <a:off x="1026367" y="50973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17B8C019-F499-258A-F1AD-49CBA57FB6EA}"/>
                  </a:ext>
                </a:extLst>
              </p:cNvPr>
              <p:cNvCxnSpPr/>
              <p:nvPr/>
            </p:nvCxnSpPr>
            <p:spPr>
              <a:xfrm flipV="1">
                <a:off x="1026367" y="3459098"/>
                <a:ext cx="157617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a:extLst>
              <a:ext uri="{FF2B5EF4-FFF2-40B4-BE49-F238E27FC236}">
                <a16:creationId xmlns:a16="http://schemas.microsoft.com/office/drawing/2014/main" id="{72CAFA84-5436-E7C9-8853-36735E097121}"/>
              </a:ext>
            </a:extLst>
          </p:cNvPr>
          <p:cNvSpPr/>
          <p:nvPr/>
        </p:nvSpPr>
        <p:spPr>
          <a:xfrm>
            <a:off x="4098925" y="2836863"/>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6" name="手繪多邊形 105">
            <a:extLst>
              <a:ext uri="{FF2B5EF4-FFF2-40B4-BE49-F238E27FC236}">
                <a16:creationId xmlns:a16="http://schemas.microsoft.com/office/drawing/2014/main" id="{50E51B23-B03F-722E-5064-6C69935B0DAA}"/>
              </a:ext>
            </a:extLst>
          </p:cNvPr>
          <p:cNvSpPr/>
          <p:nvPr/>
        </p:nvSpPr>
        <p:spPr>
          <a:xfrm>
            <a:off x="4081463" y="1247775"/>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7" name="手繪多邊形 106">
            <a:extLst>
              <a:ext uri="{FF2B5EF4-FFF2-40B4-BE49-F238E27FC236}">
                <a16:creationId xmlns:a16="http://schemas.microsoft.com/office/drawing/2014/main" id="{B81F8DE6-4B9A-84C7-DE91-DE18BEEB36FE}"/>
              </a:ext>
            </a:extLst>
          </p:cNvPr>
          <p:cNvSpPr/>
          <p:nvPr/>
        </p:nvSpPr>
        <p:spPr>
          <a:xfrm>
            <a:off x="6310313" y="1258888"/>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8" name="手繪多邊形 107">
            <a:extLst>
              <a:ext uri="{FF2B5EF4-FFF2-40B4-BE49-F238E27FC236}">
                <a16:creationId xmlns:a16="http://schemas.microsoft.com/office/drawing/2014/main" id="{8E17E6DF-AA97-FDCE-27C2-C136D947EB41}"/>
              </a:ext>
            </a:extLst>
          </p:cNvPr>
          <p:cNvSpPr/>
          <p:nvPr/>
        </p:nvSpPr>
        <p:spPr>
          <a:xfrm>
            <a:off x="6326188" y="2781300"/>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9" name="手繪多邊形 108">
            <a:extLst>
              <a:ext uri="{FF2B5EF4-FFF2-40B4-BE49-F238E27FC236}">
                <a16:creationId xmlns:a16="http://schemas.microsoft.com/office/drawing/2014/main" id="{A05EFBD5-6476-0417-3A1E-F18AEEA79290}"/>
              </a:ext>
            </a:extLst>
          </p:cNvPr>
          <p:cNvSpPr/>
          <p:nvPr/>
        </p:nvSpPr>
        <p:spPr>
          <a:xfrm>
            <a:off x="8458200" y="1196975"/>
            <a:ext cx="469900" cy="35401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10" name="手繪多邊形 109">
            <a:extLst>
              <a:ext uri="{FF2B5EF4-FFF2-40B4-BE49-F238E27FC236}">
                <a16:creationId xmlns:a16="http://schemas.microsoft.com/office/drawing/2014/main" id="{56C8D054-5A0E-A7FD-0993-48E98E400F09}"/>
              </a:ext>
            </a:extLst>
          </p:cNvPr>
          <p:cNvSpPr/>
          <p:nvPr/>
        </p:nvSpPr>
        <p:spPr>
          <a:xfrm>
            <a:off x="8505825" y="2814638"/>
            <a:ext cx="469900" cy="354012"/>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TW" altLang="en-US"/>
          </a:p>
        </p:txBody>
      </p:sp>
      <p:sp>
        <p:nvSpPr>
          <p:cNvPr id="100371" name="文字方塊 112">
            <a:extLst>
              <a:ext uri="{FF2B5EF4-FFF2-40B4-BE49-F238E27FC236}">
                <a16:creationId xmlns:a16="http://schemas.microsoft.com/office/drawing/2014/main" id="{82D92979-7209-C57B-A75C-C85CD6D4A544}"/>
              </a:ext>
            </a:extLst>
          </p:cNvPr>
          <p:cNvSpPr txBox="1">
            <a:spLocks noChangeArrowheads="1"/>
          </p:cNvSpPr>
          <p:nvPr/>
        </p:nvSpPr>
        <p:spPr bwMode="auto">
          <a:xfrm>
            <a:off x="3197225" y="987425"/>
            <a:ext cx="342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00372" name="文字方塊 113">
            <a:extLst>
              <a:ext uri="{FF2B5EF4-FFF2-40B4-BE49-F238E27FC236}">
                <a16:creationId xmlns:a16="http://schemas.microsoft.com/office/drawing/2014/main" id="{48E7CD1D-7D58-EEC5-9109-24E4710B9F68}"/>
              </a:ext>
            </a:extLst>
          </p:cNvPr>
          <p:cNvSpPr txBox="1">
            <a:spLocks noChangeArrowheads="1"/>
          </p:cNvSpPr>
          <p:nvPr/>
        </p:nvSpPr>
        <p:spPr bwMode="auto">
          <a:xfrm>
            <a:off x="3097213" y="1547813"/>
            <a:ext cx="538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-2</a:t>
            </a:r>
            <a:endParaRPr lang="zh-TW" altLang="en-US" sz="2400"/>
          </a:p>
        </p:txBody>
      </p:sp>
      <p:sp>
        <p:nvSpPr>
          <p:cNvPr id="100373" name="文字方塊 114">
            <a:extLst>
              <a:ext uri="{FF2B5EF4-FFF2-40B4-BE49-F238E27FC236}">
                <a16:creationId xmlns:a16="http://schemas.microsoft.com/office/drawing/2014/main" id="{525C08EA-CC1A-A413-CABA-89BC2ADDC36E}"/>
              </a:ext>
            </a:extLst>
          </p:cNvPr>
          <p:cNvSpPr txBox="1">
            <a:spLocks noChangeArrowheads="1"/>
          </p:cNvSpPr>
          <p:nvPr/>
        </p:nvSpPr>
        <p:spPr bwMode="auto">
          <a:xfrm>
            <a:off x="3014663" y="30416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00374" name="文字方塊 115">
            <a:extLst>
              <a:ext uri="{FF2B5EF4-FFF2-40B4-BE49-F238E27FC236}">
                <a16:creationId xmlns:a16="http://schemas.microsoft.com/office/drawing/2014/main" id="{B9AF76BC-9678-48F1-68A4-24338AE018D1}"/>
              </a:ext>
            </a:extLst>
          </p:cNvPr>
          <p:cNvSpPr txBox="1">
            <a:spLocks noChangeArrowheads="1"/>
          </p:cNvSpPr>
          <p:nvPr/>
        </p:nvSpPr>
        <p:spPr bwMode="auto">
          <a:xfrm>
            <a:off x="3044825" y="2495550"/>
            <a:ext cx="714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grpSp>
        <p:nvGrpSpPr>
          <p:cNvPr id="100375" name="群組 122">
            <a:extLst>
              <a:ext uri="{FF2B5EF4-FFF2-40B4-BE49-F238E27FC236}">
                <a16:creationId xmlns:a16="http://schemas.microsoft.com/office/drawing/2014/main" id="{0B5ADACA-F1C5-EF09-7AB7-32A79C0EE886}"/>
              </a:ext>
            </a:extLst>
          </p:cNvPr>
          <p:cNvGrpSpPr>
            <a:grpSpLocks/>
          </p:cNvGrpSpPr>
          <p:nvPr/>
        </p:nvGrpSpPr>
        <p:grpSpPr bwMode="auto">
          <a:xfrm>
            <a:off x="3790950" y="1541463"/>
            <a:ext cx="457200" cy="838200"/>
            <a:chOff x="10102194" y="1939763"/>
            <a:chExt cx="458287" cy="838405"/>
          </a:xfrm>
        </p:grpSpPr>
        <p:sp>
          <p:nvSpPr>
            <p:cNvPr id="117" name="矩形 116">
              <a:extLst>
                <a:ext uri="{FF2B5EF4-FFF2-40B4-BE49-F238E27FC236}">
                  <a16:creationId xmlns:a16="http://schemas.microsoft.com/office/drawing/2014/main" id="{6B49118E-8058-D819-7F41-2A87284336F5}"/>
                </a:ext>
              </a:extLst>
            </p:cNvPr>
            <p:cNvSpPr/>
            <p:nvPr/>
          </p:nvSpPr>
          <p:spPr>
            <a:xfrm>
              <a:off x="10102194" y="2322444"/>
              <a:ext cx="458287" cy="44937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19" name="直線單箭頭接點 118">
              <a:extLst>
                <a:ext uri="{FF2B5EF4-FFF2-40B4-BE49-F238E27FC236}">
                  <a16:creationId xmlns:a16="http://schemas.microsoft.com/office/drawing/2014/main" id="{E86647DD-81F9-F692-2D2D-3A3FFEE57D35}"/>
                </a:ext>
              </a:extLst>
            </p:cNvPr>
            <p:cNvCxnSpPr/>
            <p:nvPr/>
          </p:nvCxnSpPr>
          <p:spPr>
            <a:xfrm flipV="1">
              <a:off x="10329747" y="1939763"/>
              <a:ext cx="0" cy="3842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38" name="文字方塊 119">
              <a:extLst>
                <a:ext uri="{FF2B5EF4-FFF2-40B4-BE49-F238E27FC236}">
                  <a16:creationId xmlns:a16="http://schemas.microsoft.com/office/drawing/2014/main" id="{25BD9CAB-1C52-B10D-541B-6DB5841C48BC}"/>
                </a:ext>
              </a:extLst>
            </p:cNvPr>
            <p:cNvSpPr txBox="1">
              <a:spLocks noChangeArrowheads="1"/>
            </p:cNvSpPr>
            <p:nvPr/>
          </p:nvSpPr>
          <p:spPr bwMode="auto">
            <a:xfrm>
              <a:off x="10118802" y="2316503"/>
              <a:ext cx="441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grpSp>
      <p:grpSp>
        <p:nvGrpSpPr>
          <p:cNvPr id="100376" name="群組 130">
            <a:extLst>
              <a:ext uri="{FF2B5EF4-FFF2-40B4-BE49-F238E27FC236}">
                <a16:creationId xmlns:a16="http://schemas.microsoft.com/office/drawing/2014/main" id="{15099933-ECF4-AB55-E9FD-AF86162C6DF2}"/>
              </a:ext>
            </a:extLst>
          </p:cNvPr>
          <p:cNvGrpSpPr>
            <a:grpSpLocks/>
          </p:cNvGrpSpPr>
          <p:nvPr/>
        </p:nvGrpSpPr>
        <p:grpSpPr bwMode="auto">
          <a:xfrm>
            <a:off x="3800475" y="3090863"/>
            <a:ext cx="457200" cy="838200"/>
            <a:chOff x="10102194" y="1939763"/>
            <a:chExt cx="458287" cy="838405"/>
          </a:xfrm>
        </p:grpSpPr>
        <p:sp>
          <p:nvSpPr>
            <p:cNvPr id="132" name="矩形 131">
              <a:extLst>
                <a:ext uri="{FF2B5EF4-FFF2-40B4-BE49-F238E27FC236}">
                  <a16:creationId xmlns:a16="http://schemas.microsoft.com/office/drawing/2014/main" id="{E1288DAE-51E5-63F6-E0C2-F82033953452}"/>
                </a:ext>
              </a:extLst>
            </p:cNvPr>
            <p:cNvSpPr/>
            <p:nvPr/>
          </p:nvSpPr>
          <p:spPr>
            <a:xfrm>
              <a:off x="10102194" y="2322444"/>
              <a:ext cx="458287" cy="44937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33" name="直線單箭頭接點 132">
              <a:extLst>
                <a:ext uri="{FF2B5EF4-FFF2-40B4-BE49-F238E27FC236}">
                  <a16:creationId xmlns:a16="http://schemas.microsoft.com/office/drawing/2014/main" id="{44FDC01C-C665-85DC-DF14-34AE4B6FB207}"/>
                </a:ext>
              </a:extLst>
            </p:cNvPr>
            <p:cNvCxnSpPr/>
            <p:nvPr/>
          </p:nvCxnSpPr>
          <p:spPr>
            <a:xfrm flipV="1">
              <a:off x="10329747" y="1939763"/>
              <a:ext cx="0" cy="3842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35" name="文字方塊 133">
              <a:extLst>
                <a:ext uri="{FF2B5EF4-FFF2-40B4-BE49-F238E27FC236}">
                  <a16:creationId xmlns:a16="http://schemas.microsoft.com/office/drawing/2014/main" id="{08CADCE6-B245-F759-90C3-49766FCB8E0B}"/>
                </a:ext>
              </a:extLst>
            </p:cNvPr>
            <p:cNvSpPr txBox="1">
              <a:spLocks noChangeArrowheads="1"/>
            </p:cNvSpPr>
            <p:nvPr/>
          </p:nvSpPr>
          <p:spPr bwMode="auto">
            <a:xfrm>
              <a:off x="10118802" y="2316503"/>
              <a:ext cx="441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0</a:t>
              </a:r>
              <a:endParaRPr lang="zh-TW" altLang="en-US" sz="2400"/>
            </a:p>
          </p:txBody>
        </p:sp>
      </p:grpSp>
      <p:sp>
        <p:nvSpPr>
          <p:cNvPr id="100377" name="文字方塊 134">
            <a:extLst>
              <a:ext uri="{FF2B5EF4-FFF2-40B4-BE49-F238E27FC236}">
                <a16:creationId xmlns:a16="http://schemas.microsoft.com/office/drawing/2014/main" id="{7CBFFF31-0739-081B-7787-FA911D2E11A9}"/>
              </a:ext>
            </a:extLst>
          </p:cNvPr>
          <p:cNvSpPr txBox="1">
            <a:spLocks noChangeArrowheads="1"/>
          </p:cNvSpPr>
          <p:nvPr/>
        </p:nvSpPr>
        <p:spPr bwMode="auto">
          <a:xfrm>
            <a:off x="3729038" y="908050"/>
            <a:ext cx="430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FF0000"/>
                </a:solidFill>
              </a:rPr>
              <a:t>4</a:t>
            </a:r>
            <a:endParaRPr lang="zh-TW" altLang="en-US" sz="2400">
              <a:solidFill>
                <a:srgbClr val="FF0000"/>
              </a:solidFill>
            </a:endParaRPr>
          </a:p>
        </p:txBody>
      </p:sp>
      <p:sp>
        <p:nvSpPr>
          <p:cNvPr id="100378" name="文字方塊 135">
            <a:extLst>
              <a:ext uri="{FF2B5EF4-FFF2-40B4-BE49-F238E27FC236}">
                <a16:creationId xmlns:a16="http://schemas.microsoft.com/office/drawing/2014/main" id="{4585D331-B519-AF96-1028-B4C47E57AC01}"/>
              </a:ext>
            </a:extLst>
          </p:cNvPr>
          <p:cNvSpPr txBox="1">
            <a:spLocks noChangeArrowheads="1"/>
          </p:cNvSpPr>
          <p:nvPr/>
        </p:nvSpPr>
        <p:spPr bwMode="auto">
          <a:xfrm>
            <a:off x="3616325" y="2511425"/>
            <a:ext cx="682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FF0000"/>
                </a:solidFill>
              </a:rPr>
              <a:t>-2</a:t>
            </a:r>
            <a:endParaRPr lang="zh-TW" altLang="en-US" sz="2400">
              <a:solidFill>
                <a:srgbClr val="FF0000"/>
              </a:solidFill>
            </a:endParaRPr>
          </a:p>
        </p:txBody>
      </p:sp>
      <p:sp>
        <p:nvSpPr>
          <p:cNvPr id="138" name="文字方塊 137">
            <a:extLst>
              <a:ext uri="{FF2B5EF4-FFF2-40B4-BE49-F238E27FC236}">
                <a16:creationId xmlns:a16="http://schemas.microsoft.com/office/drawing/2014/main" id="{D3FCD66A-786C-E0FB-2783-21AD2C6D25E2}"/>
              </a:ext>
            </a:extLst>
          </p:cNvPr>
          <p:cNvSpPr txBox="1"/>
          <p:nvPr/>
        </p:nvSpPr>
        <p:spPr>
          <a:xfrm>
            <a:off x="4427777" y="867846"/>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4</a:t>
            </a:r>
            <a:endParaRPr lang="zh-TW" altLang="en-US" sz="2400" dirty="0">
              <a:solidFill>
                <a:schemeClr val="bg1"/>
              </a:solidFill>
            </a:endParaRPr>
          </a:p>
        </p:txBody>
      </p:sp>
      <p:sp>
        <p:nvSpPr>
          <p:cNvPr id="139" name="文字方塊 138">
            <a:extLst>
              <a:ext uri="{FF2B5EF4-FFF2-40B4-BE49-F238E27FC236}">
                <a16:creationId xmlns:a16="http://schemas.microsoft.com/office/drawing/2014/main" id="{A0FB4C84-5980-ED44-C4CB-FFED62031BF4}"/>
              </a:ext>
            </a:extLst>
          </p:cNvPr>
          <p:cNvSpPr txBox="1"/>
          <p:nvPr/>
        </p:nvSpPr>
        <p:spPr>
          <a:xfrm>
            <a:off x="4450096" y="247337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0</a:t>
            </a:r>
            <a:endParaRPr lang="zh-TW" altLang="en-US" sz="2400" dirty="0">
              <a:solidFill>
                <a:schemeClr val="bg1"/>
              </a:solidFill>
            </a:endParaRPr>
          </a:p>
        </p:txBody>
      </p:sp>
      <p:sp>
        <p:nvSpPr>
          <p:cNvPr id="100385" name="文字方塊 139">
            <a:extLst>
              <a:ext uri="{FF2B5EF4-FFF2-40B4-BE49-F238E27FC236}">
                <a16:creationId xmlns:a16="http://schemas.microsoft.com/office/drawing/2014/main" id="{421E35E3-C9CD-BF78-52E3-14F1044D42F2}"/>
              </a:ext>
            </a:extLst>
          </p:cNvPr>
          <p:cNvSpPr txBox="1">
            <a:spLocks noChangeArrowheads="1"/>
          </p:cNvSpPr>
          <p:nvPr/>
        </p:nvSpPr>
        <p:spPr bwMode="auto">
          <a:xfrm>
            <a:off x="5529263" y="1003300"/>
            <a:ext cx="34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2</a:t>
            </a:r>
            <a:endParaRPr lang="zh-TW" altLang="en-US" sz="2400"/>
          </a:p>
        </p:txBody>
      </p:sp>
      <p:sp>
        <p:nvSpPr>
          <p:cNvPr id="100386" name="文字方塊 140">
            <a:extLst>
              <a:ext uri="{FF2B5EF4-FFF2-40B4-BE49-F238E27FC236}">
                <a16:creationId xmlns:a16="http://schemas.microsoft.com/office/drawing/2014/main" id="{F037C9F8-3638-F40E-3DA7-7A68EDD7ADB2}"/>
              </a:ext>
            </a:extLst>
          </p:cNvPr>
          <p:cNvSpPr txBox="1">
            <a:spLocks noChangeArrowheads="1"/>
          </p:cNvSpPr>
          <p:nvPr/>
        </p:nvSpPr>
        <p:spPr bwMode="auto">
          <a:xfrm>
            <a:off x="5386388" y="1568450"/>
            <a:ext cx="490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00387" name="文字方塊 141">
            <a:extLst>
              <a:ext uri="{FF2B5EF4-FFF2-40B4-BE49-F238E27FC236}">
                <a16:creationId xmlns:a16="http://schemas.microsoft.com/office/drawing/2014/main" id="{FE7FABE4-25B6-B922-A597-AF447ABB104A}"/>
              </a:ext>
            </a:extLst>
          </p:cNvPr>
          <p:cNvSpPr txBox="1">
            <a:spLocks noChangeArrowheads="1"/>
          </p:cNvSpPr>
          <p:nvPr/>
        </p:nvSpPr>
        <p:spPr bwMode="auto">
          <a:xfrm>
            <a:off x="5264150" y="3032125"/>
            <a:ext cx="71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00388" name="文字方塊 142">
            <a:extLst>
              <a:ext uri="{FF2B5EF4-FFF2-40B4-BE49-F238E27FC236}">
                <a16:creationId xmlns:a16="http://schemas.microsoft.com/office/drawing/2014/main" id="{521EE2C2-D5EF-47F9-5DC9-9D9BCA9207B0}"/>
              </a:ext>
            </a:extLst>
          </p:cNvPr>
          <p:cNvSpPr txBox="1">
            <a:spLocks noChangeArrowheads="1"/>
          </p:cNvSpPr>
          <p:nvPr/>
        </p:nvSpPr>
        <p:spPr bwMode="auto">
          <a:xfrm>
            <a:off x="5289550" y="2474913"/>
            <a:ext cx="715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-2</a:t>
            </a:r>
            <a:endParaRPr lang="zh-TW" altLang="en-US" sz="2400"/>
          </a:p>
        </p:txBody>
      </p:sp>
      <p:sp>
        <p:nvSpPr>
          <p:cNvPr id="100389" name="文字方塊 143">
            <a:extLst>
              <a:ext uri="{FF2B5EF4-FFF2-40B4-BE49-F238E27FC236}">
                <a16:creationId xmlns:a16="http://schemas.microsoft.com/office/drawing/2014/main" id="{AA6AE9A9-BA0F-A9FE-34F1-105495ED4FD4}"/>
              </a:ext>
            </a:extLst>
          </p:cNvPr>
          <p:cNvSpPr txBox="1">
            <a:spLocks noChangeArrowheads="1"/>
          </p:cNvSpPr>
          <p:nvPr/>
        </p:nvSpPr>
        <p:spPr bwMode="auto">
          <a:xfrm>
            <a:off x="7683500" y="987425"/>
            <a:ext cx="34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3</a:t>
            </a:r>
            <a:endParaRPr lang="zh-TW" altLang="en-US" sz="2400"/>
          </a:p>
        </p:txBody>
      </p:sp>
      <p:sp>
        <p:nvSpPr>
          <p:cNvPr id="100390" name="文字方塊 144">
            <a:extLst>
              <a:ext uri="{FF2B5EF4-FFF2-40B4-BE49-F238E27FC236}">
                <a16:creationId xmlns:a16="http://schemas.microsoft.com/office/drawing/2014/main" id="{516F001F-2D02-BD08-9C24-AAAE4C3BE0CB}"/>
              </a:ext>
            </a:extLst>
          </p:cNvPr>
          <p:cNvSpPr txBox="1">
            <a:spLocks noChangeArrowheads="1"/>
          </p:cNvSpPr>
          <p:nvPr/>
        </p:nvSpPr>
        <p:spPr bwMode="auto">
          <a:xfrm>
            <a:off x="7572375" y="1528763"/>
            <a:ext cx="481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sp>
        <p:nvSpPr>
          <p:cNvPr id="100391" name="文字方塊 145">
            <a:extLst>
              <a:ext uri="{FF2B5EF4-FFF2-40B4-BE49-F238E27FC236}">
                <a16:creationId xmlns:a16="http://schemas.microsoft.com/office/drawing/2014/main" id="{814CA3D5-8E84-8A60-06B6-4A60DCA353DC}"/>
              </a:ext>
            </a:extLst>
          </p:cNvPr>
          <p:cNvSpPr txBox="1">
            <a:spLocks noChangeArrowheads="1"/>
          </p:cNvSpPr>
          <p:nvPr/>
        </p:nvSpPr>
        <p:spPr bwMode="auto">
          <a:xfrm>
            <a:off x="7443788" y="3006725"/>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4</a:t>
            </a:r>
            <a:endParaRPr lang="zh-TW" altLang="en-US" sz="2400"/>
          </a:p>
        </p:txBody>
      </p:sp>
      <p:sp>
        <p:nvSpPr>
          <p:cNvPr id="100392" name="文字方塊 146">
            <a:extLst>
              <a:ext uri="{FF2B5EF4-FFF2-40B4-BE49-F238E27FC236}">
                <a16:creationId xmlns:a16="http://schemas.microsoft.com/office/drawing/2014/main" id="{54977C91-686A-B36D-4034-79860A39C82B}"/>
              </a:ext>
            </a:extLst>
          </p:cNvPr>
          <p:cNvSpPr txBox="1">
            <a:spLocks noChangeArrowheads="1"/>
          </p:cNvSpPr>
          <p:nvPr/>
        </p:nvSpPr>
        <p:spPr bwMode="auto">
          <a:xfrm>
            <a:off x="7505700" y="24384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0</a:t>
            </a:r>
            <a:endParaRPr lang="zh-TW" altLang="en-US" sz="2400"/>
          </a:p>
        </p:txBody>
      </p:sp>
      <p:sp>
        <p:nvSpPr>
          <p:cNvPr id="150" name="文字方塊 149">
            <a:extLst>
              <a:ext uri="{FF2B5EF4-FFF2-40B4-BE49-F238E27FC236}">
                <a16:creationId xmlns:a16="http://schemas.microsoft.com/office/drawing/2014/main" id="{EAD552BF-CCD5-B56E-4218-6A8EA35F6414}"/>
              </a:ext>
            </a:extLst>
          </p:cNvPr>
          <p:cNvSpPr txBox="1"/>
          <p:nvPr/>
        </p:nvSpPr>
        <p:spPr>
          <a:xfrm>
            <a:off x="6571564" y="93125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8</a:t>
            </a:r>
            <a:endParaRPr lang="zh-TW" altLang="en-US" sz="2400" dirty="0">
              <a:solidFill>
                <a:schemeClr val="bg1"/>
              </a:solidFill>
            </a:endParaRPr>
          </a:p>
        </p:txBody>
      </p:sp>
      <p:sp>
        <p:nvSpPr>
          <p:cNvPr id="151" name="文字方塊 150">
            <a:extLst>
              <a:ext uri="{FF2B5EF4-FFF2-40B4-BE49-F238E27FC236}">
                <a16:creationId xmlns:a16="http://schemas.microsoft.com/office/drawing/2014/main" id="{0272F7D4-3759-5876-4F36-27FFBFDB71A3}"/>
              </a:ext>
            </a:extLst>
          </p:cNvPr>
          <p:cNvSpPr txBox="1"/>
          <p:nvPr/>
        </p:nvSpPr>
        <p:spPr>
          <a:xfrm>
            <a:off x="6593883" y="253678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0</a:t>
            </a:r>
            <a:endParaRPr lang="zh-TW" altLang="en-US" sz="2400" dirty="0">
              <a:solidFill>
                <a:schemeClr val="bg1"/>
              </a:solidFill>
            </a:endParaRPr>
          </a:p>
        </p:txBody>
      </p:sp>
      <p:sp>
        <p:nvSpPr>
          <p:cNvPr id="154" name="文字方塊 153">
            <a:extLst>
              <a:ext uri="{FF2B5EF4-FFF2-40B4-BE49-F238E27FC236}">
                <a16:creationId xmlns:a16="http://schemas.microsoft.com/office/drawing/2014/main" id="{BCEB8CD8-5E57-5E0F-72A6-4EB03C43C7ED}"/>
              </a:ext>
            </a:extLst>
          </p:cNvPr>
          <p:cNvSpPr txBox="1"/>
          <p:nvPr/>
        </p:nvSpPr>
        <p:spPr>
          <a:xfrm>
            <a:off x="8824499" y="89201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22</a:t>
            </a:r>
            <a:endParaRPr lang="zh-TW" altLang="en-US" sz="2400" dirty="0">
              <a:solidFill>
                <a:schemeClr val="bg1"/>
              </a:solidFill>
            </a:endParaRPr>
          </a:p>
        </p:txBody>
      </p:sp>
      <p:sp>
        <p:nvSpPr>
          <p:cNvPr id="155" name="文字方塊 154">
            <a:extLst>
              <a:ext uri="{FF2B5EF4-FFF2-40B4-BE49-F238E27FC236}">
                <a16:creationId xmlns:a16="http://schemas.microsoft.com/office/drawing/2014/main" id="{A4DA8A64-712F-0B9A-169A-7FF84B9B4B80}"/>
              </a:ext>
            </a:extLst>
          </p:cNvPr>
          <p:cNvSpPr txBox="1"/>
          <p:nvPr/>
        </p:nvSpPr>
        <p:spPr>
          <a:xfrm>
            <a:off x="8846818" y="249754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1" hangingPunct="1">
              <a:buFont typeface="Arial" panose="020B0604020202020204" pitchFamily="34" charset="0"/>
              <a:buNone/>
              <a:defRPr/>
            </a:pPr>
            <a:r>
              <a:rPr lang="en-US" altLang="zh-TW" sz="2400" dirty="0">
                <a:solidFill>
                  <a:schemeClr val="bg1"/>
                </a:solidFill>
              </a:rPr>
              <a:t>1</a:t>
            </a:r>
            <a:endParaRPr lang="zh-TW" altLang="en-US" sz="2400" dirty="0">
              <a:solidFill>
                <a:schemeClr val="bg1"/>
              </a:solidFill>
            </a:endParaRPr>
          </a:p>
        </p:txBody>
      </p:sp>
      <p:grpSp>
        <p:nvGrpSpPr>
          <p:cNvPr id="100405" name="群組 96">
            <a:extLst>
              <a:ext uri="{FF2B5EF4-FFF2-40B4-BE49-F238E27FC236}">
                <a16:creationId xmlns:a16="http://schemas.microsoft.com/office/drawing/2014/main" id="{A175EA53-24DB-9165-7BA5-2E36C57A0419}"/>
              </a:ext>
            </a:extLst>
          </p:cNvPr>
          <p:cNvGrpSpPr>
            <a:grpSpLocks/>
          </p:cNvGrpSpPr>
          <p:nvPr/>
        </p:nvGrpSpPr>
        <p:grpSpPr bwMode="auto">
          <a:xfrm>
            <a:off x="5992813" y="1528763"/>
            <a:ext cx="458787" cy="838200"/>
            <a:chOff x="10102194" y="1939763"/>
            <a:chExt cx="458287" cy="838405"/>
          </a:xfrm>
        </p:grpSpPr>
        <p:sp>
          <p:nvSpPr>
            <p:cNvPr id="98" name="矩形 97">
              <a:extLst>
                <a:ext uri="{FF2B5EF4-FFF2-40B4-BE49-F238E27FC236}">
                  <a16:creationId xmlns:a16="http://schemas.microsoft.com/office/drawing/2014/main" id="{B04C38FE-E9DB-38E6-3220-6AA4B880C3FD}"/>
                </a:ext>
              </a:extLst>
            </p:cNvPr>
            <p:cNvSpPr/>
            <p:nvPr/>
          </p:nvSpPr>
          <p:spPr>
            <a:xfrm>
              <a:off x="10102194" y="2322444"/>
              <a:ext cx="458287" cy="44937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99" name="直線單箭頭接點 98">
              <a:extLst>
                <a:ext uri="{FF2B5EF4-FFF2-40B4-BE49-F238E27FC236}">
                  <a16:creationId xmlns:a16="http://schemas.microsoft.com/office/drawing/2014/main" id="{448C1680-906F-E3E1-8C4D-560150B361BB}"/>
                </a:ext>
              </a:extLst>
            </p:cNvPr>
            <p:cNvCxnSpPr/>
            <p:nvPr/>
          </p:nvCxnSpPr>
          <p:spPr>
            <a:xfrm flipV="1">
              <a:off x="10328959" y="1939763"/>
              <a:ext cx="0" cy="3842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32" name="文字方塊 101">
              <a:extLst>
                <a:ext uri="{FF2B5EF4-FFF2-40B4-BE49-F238E27FC236}">
                  <a16:creationId xmlns:a16="http://schemas.microsoft.com/office/drawing/2014/main" id="{4D41C8F2-5405-BD5B-896B-3ECD5C84B338}"/>
                </a:ext>
              </a:extLst>
            </p:cNvPr>
            <p:cNvSpPr txBox="1">
              <a:spLocks noChangeArrowheads="1"/>
            </p:cNvSpPr>
            <p:nvPr/>
          </p:nvSpPr>
          <p:spPr bwMode="auto">
            <a:xfrm>
              <a:off x="10118802" y="2316503"/>
              <a:ext cx="441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0</a:t>
              </a:r>
              <a:endParaRPr lang="zh-TW" altLang="en-US" sz="2400"/>
            </a:p>
          </p:txBody>
        </p:sp>
      </p:grpSp>
      <p:grpSp>
        <p:nvGrpSpPr>
          <p:cNvPr id="100406" name="群組 104">
            <a:extLst>
              <a:ext uri="{FF2B5EF4-FFF2-40B4-BE49-F238E27FC236}">
                <a16:creationId xmlns:a16="http://schemas.microsoft.com/office/drawing/2014/main" id="{E3EED8B9-EADA-1EA3-B39C-E8D4D0397DD0}"/>
              </a:ext>
            </a:extLst>
          </p:cNvPr>
          <p:cNvGrpSpPr>
            <a:grpSpLocks/>
          </p:cNvGrpSpPr>
          <p:nvPr/>
        </p:nvGrpSpPr>
        <p:grpSpPr bwMode="auto">
          <a:xfrm>
            <a:off x="5995988" y="3052763"/>
            <a:ext cx="457200" cy="838200"/>
            <a:chOff x="10102194" y="1939763"/>
            <a:chExt cx="458287" cy="838405"/>
          </a:xfrm>
        </p:grpSpPr>
        <p:sp>
          <p:nvSpPr>
            <p:cNvPr id="118" name="矩形 117">
              <a:extLst>
                <a:ext uri="{FF2B5EF4-FFF2-40B4-BE49-F238E27FC236}">
                  <a16:creationId xmlns:a16="http://schemas.microsoft.com/office/drawing/2014/main" id="{949CA0F6-484F-6B1B-5E3B-EE2FEC840509}"/>
                </a:ext>
              </a:extLst>
            </p:cNvPr>
            <p:cNvSpPr/>
            <p:nvPr/>
          </p:nvSpPr>
          <p:spPr>
            <a:xfrm>
              <a:off x="10102194" y="2322444"/>
              <a:ext cx="458287" cy="44937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22" name="直線單箭頭接點 121">
              <a:extLst>
                <a:ext uri="{FF2B5EF4-FFF2-40B4-BE49-F238E27FC236}">
                  <a16:creationId xmlns:a16="http://schemas.microsoft.com/office/drawing/2014/main" id="{684A381F-13CD-6535-D771-AB2DD3D35A70}"/>
                </a:ext>
              </a:extLst>
            </p:cNvPr>
            <p:cNvCxnSpPr/>
            <p:nvPr/>
          </p:nvCxnSpPr>
          <p:spPr>
            <a:xfrm flipV="1">
              <a:off x="10329746" y="1939763"/>
              <a:ext cx="0" cy="3842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29" name="文字方塊 123">
              <a:extLst>
                <a:ext uri="{FF2B5EF4-FFF2-40B4-BE49-F238E27FC236}">
                  <a16:creationId xmlns:a16="http://schemas.microsoft.com/office/drawing/2014/main" id="{F091AEBA-96DB-D256-9254-06F37B16B13C}"/>
                </a:ext>
              </a:extLst>
            </p:cNvPr>
            <p:cNvSpPr txBox="1">
              <a:spLocks noChangeArrowheads="1"/>
            </p:cNvSpPr>
            <p:nvPr/>
          </p:nvSpPr>
          <p:spPr bwMode="auto">
            <a:xfrm>
              <a:off x="10118802" y="2316503"/>
              <a:ext cx="441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0</a:t>
              </a:r>
              <a:endParaRPr lang="zh-TW" altLang="en-US" sz="2400"/>
            </a:p>
          </p:txBody>
        </p:sp>
      </p:grpSp>
      <p:grpSp>
        <p:nvGrpSpPr>
          <p:cNvPr id="100407" name="群組 124">
            <a:extLst>
              <a:ext uri="{FF2B5EF4-FFF2-40B4-BE49-F238E27FC236}">
                <a16:creationId xmlns:a16="http://schemas.microsoft.com/office/drawing/2014/main" id="{840756A6-C8F8-4948-C16A-9FE0D7816CE2}"/>
              </a:ext>
            </a:extLst>
          </p:cNvPr>
          <p:cNvGrpSpPr>
            <a:grpSpLocks/>
          </p:cNvGrpSpPr>
          <p:nvPr/>
        </p:nvGrpSpPr>
        <p:grpSpPr bwMode="auto">
          <a:xfrm>
            <a:off x="8170863" y="1524000"/>
            <a:ext cx="512762" cy="1206500"/>
            <a:chOff x="10102194" y="1939763"/>
            <a:chExt cx="458287" cy="1207940"/>
          </a:xfrm>
        </p:grpSpPr>
        <p:sp>
          <p:nvSpPr>
            <p:cNvPr id="126" name="矩形 125">
              <a:extLst>
                <a:ext uri="{FF2B5EF4-FFF2-40B4-BE49-F238E27FC236}">
                  <a16:creationId xmlns:a16="http://schemas.microsoft.com/office/drawing/2014/main" id="{2CDF3509-079B-ED3B-CCD8-F658F66AFE11}"/>
                </a:ext>
              </a:extLst>
            </p:cNvPr>
            <p:cNvSpPr/>
            <p:nvPr/>
          </p:nvSpPr>
          <p:spPr>
            <a:xfrm>
              <a:off x="10102194" y="2322808"/>
              <a:ext cx="458287" cy="449798"/>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27" name="直線單箭頭接點 126">
              <a:extLst>
                <a:ext uri="{FF2B5EF4-FFF2-40B4-BE49-F238E27FC236}">
                  <a16:creationId xmlns:a16="http://schemas.microsoft.com/office/drawing/2014/main" id="{27982F07-3FBC-77D4-EDF4-54FE239F9679}"/>
                </a:ext>
              </a:extLst>
            </p:cNvPr>
            <p:cNvCxnSpPr/>
            <p:nvPr/>
          </p:nvCxnSpPr>
          <p:spPr>
            <a:xfrm flipV="1">
              <a:off x="10329209" y="1939763"/>
              <a:ext cx="0" cy="3846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26" name="文字方塊 127">
              <a:extLst>
                <a:ext uri="{FF2B5EF4-FFF2-40B4-BE49-F238E27FC236}">
                  <a16:creationId xmlns:a16="http://schemas.microsoft.com/office/drawing/2014/main" id="{6BC60841-13C0-491D-F464-AEDEE77A2096}"/>
                </a:ext>
              </a:extLst>
            </p:cNvPr>
            <p:cNvSpPr txBox="1">
              <a:spLocks noChangeArrowheads="1"/>
            </p:cNvSpPr>
            <p:nvPr/>
          </p:nvSpPr>
          <p:spPr bwMode="auto">
            <a:xfrm>
              <a:off x="10118802" y="2316503"/>
              <a:ext cx="441679" cy="83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-2</a:t>
              </a:r>
              <a:endParaRPr lang="zh-TW" altLang="en-US" sz="2400"/>
            </a:p>
          </p:txBody>
        </p:sp>
      </p:grpSp>
      <p:grpSp>
        <p:nvGrpSpPr>
          <p:cNvPr id="100408" name="群組 128">
            <a:extLst>
              <a:ext uri="{FF2B5EF4-FFF2-40B4-BE49-F238E27FC236}">
                <a16:creationId xmlns:a16="http://schemas.microsoft.com/office/drawing/2014/main" id="{677AD688-58A5-D3A0-D46A-ACB17963BFEC}"/>
              </a:ext>
            </a:extLst>
          </p:cNvPr>
          <p:cNvGrpSpPr>
            <a:grpSpLocks/>
          </p:cNvGrpSpPr>
          <p:nvPr/>
        </p:nvGrpSpPr>
        <p:grpSpPr bwMode="auto">
          <a:xfrm>
            <a:off x="8224838" y="3081338"/>
            <a:ext cx="458787" cy="838200"/>
            <a:chOff x="10102194" y="1939763"/>
            <a:chExt cx="458287" cy="838405"/>
          </a:xfrm>
        </p:grpSpPr>
        <p:sp>
          <p:nvSpPr>
            <p:cNvPr id="130" name="矩形 129">
              <a:extLst>
                <a:ext uri="{FF2B5EF4-FFF2-40B4-BE49-F238E27FC236}">
                  <a16:creationId xmlns:a16="http://schemas.microsoft.com/office/drawing/2014/main" id="{2844CE60-7D1B-889B-DCFC-229BFB222ADC}"/>
                </a:ext>
              </a:extLst>
            </p:cNvPr>
            <p:cNvSpPr/>
            <p:nvPr/>
          </p:nvSpPr>
          <p:spPr>
            <a:xfrm>
              <a:off x="10102194" y="2322444"/>
              <a:ext cx="458287" cy="449373"/>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cxnSp>
          <p:nvCxnSpPr>
            <p:cNvPr id="148" name="直線單箭頭接點 147">
              <a:extLst>
                <a:ext uri="{FF2B5EF4-FFF2-40B4-BE49-F238E27FC236}">
                  <a16:creationId xmlns:a16="http://schemas.microsoft.com/office/drawing/2014/main" id="{AFD1B3B5-7E94-D639-0AE8-A671825FF695}"/>
                </a:ext>
              </a:extLst>
            </p:cNvPr>
            <p:cNvCxnSpPr/>
            <p:nvPr/>
          </p:nvCxnSpPr>
          <p:spPr>
            <a:xfrm flipV="1">
              <a:off x="10328959" y="1939763"/>
              <a:ext cx="0" cy="3842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423" name="文字方塊 148">
              <a:extLst>
                <a:ext uri="{FF2B5EF4-FFF2-40B4-BE49-F238E27FC236}">
                  <a16:creationId xmlns:a16="http://schemas.microsoft.com/office/drawing/2014/main" id="{EF3ACAD5-F501-2314-8929-DC263DC09CA3}"/>
                </a:ext>
              </a:extLst>
            </p:cNvPr>
            <p:cNvSpPr txBox="1">
              <a:spLocks noChangeArrowheads="1"/>
            </p:cNvSpPr>
            <p:nvPr/>
          </p:nvSpPr>
          <p:spPr bwMode="auto">
            <a:xfrm>
              <a:off x="10118802" y="2316503"/>
              <a:ext cx="4416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t>1</a:t>
              </a:r>
              <a:endParaRPr lang="zh-TW" altLang="en-US" sz="2400"/>
            </a:p>
          </p:txBody>
        </p:sp>
      </p:grpSp>
      <p:sp>
        <p:nvSpPr>
          <p:cNvPr id="121" name="矩形 120">
            <a:extLst>
              <a:ext uri="{FF2B5EF4-FFF2-40B4-BE49-F238E27FC236}">
                <a16:creationId xmlns:a16="http://schemas.microsoft.com/office/drawing/2014/main" id="{9CC5A669-207F-8102-FE16-26A9ACB9E159}"/>
              </a:ext>
            </a:extLst>
          </p:cNvPr>
          <p:cNvSpPr/>
          <p:nvPr/>
        </p:nvSpPr>
        <p:spPr>
          <a:xfrm>
            <a:off x="2068513" y="125888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137" name="矩形 136">
            <a:extLst>
              <a:ext uri="{FF2B5EF4-FFF2-40B4-BE49-F238E27FC236}">
                <a16:creationId xmlns:a16="http://schemas.microsoft.com/office/drawing/2014/main" id="{93041695-ED20-7B0F-8BB9-00615A8166A8}"/>
              </a:ext>
            </a:extLst>
          </p:cNvPr>
          <p:cNvSpPr/>
          <p:nvPr/>
        </p:nvSpPr>
        <p:spPr>
          <a:xfrm>
            <a:off x="2036763" y="29003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buFont typeface="Arial" panose="020B0604020202020204" pitchFamily="34" charset="0"/>
              <a:buNone/>
              <a:defRPr/>
            </a:pPr>
            <a:endParaRPr lang="zh-TW" altLang="en-US"/>
          </a:p>
        </p:txBody>
      </p:sp>
      <p:sp>
        <p:nvSpPr>
          <p:cNvPr id="100411" name="文字方塊 151">
            <a:extLst>
              <a:ext uri="{FF2B5EF4-FFF2-40B4-BE49-F238E27FC236}">
                <a16:creationId xmlns:a16="http://schemas.microsoft.com/office/drawing/2014/main" id="{37A6B87C-3BFC-A660-51E1-F5596F807229}"/>
              </a:ext>
            </a:extLst>
          </p:cNvPr>
          <p:cNvSpPr txBox="1">
            <a:spLocks noChangeArrowheads="1"/>
          </p:cNvSpPr>
          <p:nvPr/>
        </p:nvSpPr>
        <p:spPr bwMode="auto">
          <a:xfrm>
            <a:off x="2079625" y="1244600"/>
            <a:ext cx="34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0000FF"/>
                </a:solidFill>
              </a:rPr>
              <a:t>1</a:t>
            </a:r>
            <a:endParaRPr lang="zh-TW" altLang="en-US" sz="2400">
              <a:solidFill>
                <a:srgbClr val="0000FF"/>
              </a:solidFill>
            </a:endParaRPr>
          </a:p>
        </p:txBody>
      </p:sp>
      <p:sp>
        <p:nvSpPr>
          <p:cNvPr id="100412" name="文字方塊 152">
            <a:extLst>
              <a:ext uri="{FF2B5EF4-FFF2-40B4-BE49-F238E27FC236}">
                <a16:creationId xmlns:a16="http://schemas.microsoft.com/office/drawing/2014/main" id="{AFA94F14-3286-C183-638E-454749FE2F0B}"/>
              </a:ext>
            </a:extLst>
          </p:cNvPr>
          <p:cNvSpPr txBox="1">
            <a:spLocks noChangeArrowheads="1"/>
          </p:cNvSpPr>
          <p:nvPr/>
        </p:nvSpPr>
        <p:spPr bwMode="auto">
          <a:xfrm>
            <a:off x="1974850" y="2844800"/>
            <a:ext cx="48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a:solidFill>
                  <a:srgbClr val="0000FF"/>
                </a:solidFill>
              </a:rPr>
              <a:t>-1</a:t>
            </a:r>
            <a:endParaRPr lang="zh-TW" altLang="en-US" sz="2400">
              <a:solidFill>
                <a:srgbClr val="0000FF"/>
              </a:solidFill>
            </a:endParaRPr>
          </a:p>
        </p:txBody>
      </p:sp>
      <p:sp>
        <p:nvSpPr>
          <p:cNvPr id="100413" name="矩形 2">
            <a:extLst>
              <a:ext uri="{FF2B5EF4-FFF2-40B4-BE49-F238E27FC236}">
                <a16:creationId xmlns:a16="http://schemas.microsoft.com/office/drawing/2014/main" id="{189D2488-41DA-0E08-98E1-99C0CFECC39E}"/>
              </a:ext>
            </a:extLst>
          </p:cNvPr>
          <p:cNvSpPr>
            <a:spLocks noChangeArrowheads="1"/>
          </p:cNvSpPr>
          <p:nvPr/>
        </p:nvSpPr>
        <p:spPr bwMode="auto">
          <a:xfrm>
            <a:off x="4359275" y="-15875"/>
            <a:ext cx="35702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黑体" panose="02010609060101010101" pitchFamily="49" charset="-122"/>
                <a:ea typeface="黑体" panose="02010609060101010101" pitchFamily="49" charset="-122"/>
              </a:rPr>
              <a:t>人工神经网络</a:t>
            </a:r>
            <a:endParaRPr lang="zh-TW" altLang="en-US" sz="4400">
              <a:latin typeface="黑体" panose="02010609060101010101" pitchFamily="49" charset="-122"/>
              <a:ea typeface="黑体" panose="02010609060101010101" pitchFamily="49" charset="-122"/>
            </a:endParaRPr>
          </a:p>
        </p:txBody>
      </p:sp>
      <p:sp>
        <p:nvSpPr>
          <p:cNvPr id="2" name="文字方塊 2">
            <a:extLst>
              <a:ext uri="{FF2B5EF4-FFF2-40B4-BE49-F238E27FC236}">
                <a16:creationId xmlns:a16="http://schemas.microsoft.com/office/drawing/2014/main" id="{DA9E1083-6B94-E69D-5FA4-CE0F5E7D98C0}"/>
              </a:ext>
            </a:extLst>
          </p:cNvPr>
          <p:cNvSpPr txBox="1">
            <a:spLocks noChangeArrowheads="1"/>
          </p:cNvSpPr>
          <p:nvPr/>
        </p:nvSpPr>
        <p:spPr bwMode="auto">
          <a:xfrm>
            <a:off x="120650" y="3878263"/>
            <a:ext cx="5489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zh-CN" altLang="en-US" b="1">
                <a:latin typeface="黑体" panose="02010609060101010101" pitchFamily="49" charset="-122"/>
                <a:ea typeface="黑体" panose="02010609060101010101" pitchFamily="49" charset="-122"/>
              </a:rPr>
              <a:t>上述结构本质上是一个函数</a:t>
            </a:r>
            <a:endParaRPr lang="zh-TW" altLang="en-US" b="1">
              <a:latin typeface="黑体" panose="02010609060101010101" pitchFamily="49" charset="-122"/>
              <a:ea typeface="黑体" panose="02010609060101010101" pitchFamily="49" charset="-122"/>
            </a:endParaRPr>
          </a:p>
        </p:txBody>
      </p:sp>
      <p:graphicFrame>
        <p:nvGraphicFramePr>
          <p:cNvPr id="3" name="对象 2">
            <a:extLst>
              <a:ext uri="{FF2B5EF4-FFF2-40B4-BE49-F238E27FC236}">
                <a16:creationId xmlns:a16="http://schemas.microsoft.com/office/drawing/2014/main" id="{2948131D-C3B8-52AB-AFC7-90F888C399EF}"/>
              </a:ext>
            </a:extLst>
          </p:cNvPr>
          <p:cNvGraphicFramePr>
            <a:graphicFrameLocks noChangeAspect="1"/>
          </p:cNvGraphicFramePr>
          <p:nvPr/>
        </p:nvGraphicFramePr>
        <p:xfrm>
          <a:off x="1868488" y="4495800"/>
          <a:ext cx="2176462" cy="1022350"/>
        </p:xfrm>
        <a:graphic>
          <a:graphicData uri="http://schemas.openxmlformats.org/presentationml/2006/ole">
            <mc:AlternateContent xmlns:mc="http://schemas.openxmlformats.org/markup-compatibility/2006">
              <mc:Choice xmlns:v="urn:schemas-microsoft-com:vml" Requires="v">
                <p:oleObj name="Equation" r:id="rId2" imgW="837836" imgH="393529" progId="Equation.DSMT4">
                  <p:embed/>
                </p:oleObj>
              </mc:Choice>
              <mc:Fallback>
                <p:oleObj name="Equation" r:id="rId2" imgW="837836" imgH="393529" progId="Equation.DSMT4">
                  <p:embed/>
                  <p:pic>
                    <p:nvPicPr>
                      <p:cNvPr id="0" name="对象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88" y="4495800"/>
                        <a:ext cx="21764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对象 4">
            <a:extLst>
              <a:ext uri="{FF2B5EF4-FFF2-40B4-BE49-F238E27FC236}">
                <a16:creationId xmlns:a16="http://schemas.microsoft.com/office/drawing/2014/main" id="{FB864CDB-3646-874C-C4B3-048837BAEDD0}"/>
              </a:ext>
            </a:extLst>
          </p:cNvPr>
          <p:cNvGraphicFramePr>
            <a:graphicFrameLocks noChangeAspect="1"/>
          </p:cNvGraphicFramePr>
          <p:nvPr/>
        </p:nvGraphicFramePr>
        <p:xfrm>
          <a:off x="1981200" y="5768975"/>
          <a:ext cx="2006600" cy="1111250"/>
        </p:xfrm>
        <a:graphic>
          <a:graphicData uri="http://schemas.openxmlformats.org/presentationml/2006/ole">
            <mc:AlternateContent xmlns:mc="http://schemas.openxmlformats.org/markup-compatibility/2006">
              <mc:Choice xmlns:v="urn:schemas-microsoft-com:vml" Requires="v">
                <p:oleObj name="Equation" r:id="rId4" imgW="710891" imgH="393529" progId="Equation.DSMT4">
                  <p:embed/>
                </p:oleObj>
              </mc:Choice>
              <mc:Fallback>
                <p:oleObj name="Equation" r:id="rId4" imgW="710891" imgH="393529" progId="Equation.DSMT4">
                  <p:embed/>
                  <p:pic>
                    <p:nvPicPr>
                      <p:cNvPr id="0"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768975"/>
                        <a:ext cx="20066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矩形 5">
            <a:extLst>
              <a:ext uri="{FF2B5EF4-FFF2-40B4-BE49-F238E27FC236}">
                <a16:creationId xmlns:a16="http://schemas.microsoft.com/office/drawing/2014/main" id="{732B9C33-2FBC-6B06-B307-3F434B890630}"/>
              </a:ext>
            </a:extLst>
          </p:cNvPr>
          <p:cNvSpPr/>
          <p:nvPr/>
        </p:nvSpPr>
        <p:spPr>
          <a:xfrm>
            <a:off x="5639862" y="4328559"/>
            <a:ext cx="6431674"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buFont typeface="Arial" panose="020B0604020202020204" pitchFamily="34" charset="0"/>
              <a:buNone/>
              <a:defRPr/>
            </a:pPr>
            <a:r>
              <a:rPr lang="zh-CN" altLang="en-US" sz="3200" dirty="0">
                <a:latin typeface="Comic Sans MS" panose="030F0702030302020204" pitchFamily="66" charset="0"/>
                <a:ea typeface="黑体" panose="02010609060101010101" pitchFamily="49" charset="-122"/>
              </a:rPr>
              <a:t>权值和偏置是网络中待确定的参数</a:t>
            </a:r>
            <a:endParaRPr lang="zh-TW" altLang="en-US" sz="3200" dirty="0">
              <a:latin typeface="Comic Sans MS" panose="030F0702030302020204" pitchFamily="66" charset="0"/>
              <a:ea typeface="黑体" panose="02010609060101010101" pitchFamily="49" charset="-122"/>
            </a:endParaRPr>
          </a:p>
        </p:txBody>
      </p:sp>
      <p:pic>
        <p:nvPicPr>
          <p:cNvPr id="7" name="图片 6">
            <a:extLst>
              <a:ext uri="{FF2B5EF4-FFF2-40B4-BE49-F238E27FC236}">
                <a16:creationId xmlns:a16="http://schemas.microsoft.com/office/drawing/2014/main" id="{8CF0EE7E-0587-D810-B7D3-4593AF0ED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913" y="4938713"/>
            <a:ext cx="32146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a:extLst>
              <a:ext uri="{FF2B5EF4-FFF2-40B4-BE49-F238E27FC236}">
                <a16:creationId xmlns:a16="http://schemas.microsoft.com/office/drawing/2014/main" id="{0AF99EE0-CBFA-2A2E-D56D-540D29D6C41B}"/>
              </a:ext>
            </a:extLst>
          </p:cNvPr>
          <p:cNvSpPr>
            <a:spLocks noGrp="1" noChangeArrowheads="1"/>
          </p:cNvSpPr>
          <p:nvPr>
            <p:ph type="title"/>
          </p:nvPr>
        </p:nvSpPr>
        <p:spPr>
          <a:xfrm>
            <a:off x="3022600" y="9525"/>
            <a:ext cx="5472113" cy="930275"/>
          </a:xfrm>
        </p:spPr>
        <p:txBody>
          <a:bodyPr/>
          <a:lstStyle/>
          <a:p>
            <a:r>
              <a:rPr lang="zh-CN" altLang="en-US">
                <a:latin typeface="Comic Sans MS" panose="030F0702030302020204" pitchFamily="66" charset="0"/>
                <a:ea typeface="黑体" panose="02010609060101010101" pitchFamily="49" charset="-122"/>
                <a:cs typeface="Times New Roman" panose="02020603050405020304" pitchFamily="18" charset="0"/>
              </a:rPr>
              <a:t>如何</a:t>
            </a:r>
            <a:r>
              <a:rPr lang="zh-CN" altLang="en-US">
                <a:solidFill>
                  <a:srgbClr val="FF0000"/>
                </a:solidFill>
                <a:latin typeface="Comic Sans MS" panose="030F0702030302020204" pitchFamily="66" charset="0"/>
                <a:ea typeface="黑体" panose="02010609060101010101" pitchFamily="49" charset="-122"/>
                <a:cs typeface="Times New Roman" panose="02020603050405020304" pitchFamily="18" charset="0"/>
              </a:rPr>
              <a:t>学习</a:t>
            </a:r>
            <a:r>
              <a:rPr lang="zh-CN" altLang="en-US">
                <a:latin typeface="Comic Sans MS" panose="030F0702030302020204" pitchFamily="66" charset="0"/>
                <a:ea typeface="黑体" panose="02010609060101010101" pitchFamily="49" charset="-122"/>
                <a:cs typeface="Times New Roman" panose="02020603050405020304" pitchFamily="18" charset="0"/>
              </a:rPr>
              <a:t>权值和偏置</a:t>
            </a:r>
            <a:endParaRPr lang="zh-TW" altLang="en-US" i="1">
              <a:latin typeface="Comic Sans MS" panose="030F0702030302020204" pitchFamily="66" charset="0"/>
              <a:ea typeface="黑体" panose="02010609060101010101" pitchFamily="49" charset="-122"/>
              <a:cs typeface="Times New Roman" panose="02020603050405020304" pitchFamily="18" charset="0"/>
            </a:endParaRPr>
          </a:p>
        </p:txBody>
      </p:sp>
      <p:sp>
        <p:nvSpPr>
          <p:cNvPr id="101379" name="內容版面配置區 2">
            <a:extLst>
              <a:ext uri="{FF2B5EF4-FFF2-40B4-BE49-F238E27FC236}">
                <a16:creationId xmlns:a16="http://schemas.microsoft.com/office/drawing/2014/main" id="{C4953C80-E081-8B00-DC6F-A6148BD239C7}"/>
              </a:ext>
            </a:extLst>
          </p:cNvPr>
          <p:cNvSpPr>
            <a:spLocks noGrp="1" noChangeArrowheads="1"/>
          </p:cNvSpPr>
          <p:nvPr>
            <p:ph idx="1"/>
          </p:nvPr>
        </p:nvSpPr>
        <p:spPr>
          <a:xfrm>
            <a:off x="279400" y="836613"/>
            <a:ext cx="4340225" cy="641350"/>
          </a:xfrm>
        </p:spPr>
        <p:txBody>
          <a:bodyPr/>
          <a:lstStyle/>
          <a:p>
            <a:pPr>
              <a:lnSpc>
                <a:spcPct val="110000"/>
              </a:lnSpc>
              <a:spcBef>
                <a:spcPct val="0"/>
              </a:spcBef>
              <a:buFont typeface="Wingdings" panose="05000000000000000000" pitchFamily="2" charset="2"/>
              <a:buChar char="p"/>
            </a:pPr>
            <a:r>
              <a:rPr lang="zh-CN" altLang="en-US">
                <a:latin typeface="Comic Sans MS" panose="030F0702030302020204" pitchFamily="66" charset="0"/>
                <a:ea typeface="黑体" panose="02010609060101010101" pitchFamily="49" charset="-122"/>
              </a:rPr>
              <a:t>利用数据来进行学习</a:t>
            </a:r>
            <a:endParaRPr lang="zh-TW" altLang="en-US">
              <a:latin typeface="Comic Sans MS" panose="030F0702030302020204" pitchFamily="66" charset="0"/>
              <a:ea typeface="黑体" panose="02010609060101010101" pitchFamily="49" charset="-122"/>
            </a:endParaRPr>
          </a:p>
        </p:txBody>
      </p:sp>
      <p:grpSp>
        <p:nvGrpSpPr>
          <p:cNvPr id="30" name="组合 29">
            <a:extLst>
              <a:ext uri="{FF2B5EF4-FFF2-40B4-BE49-F238E27FC236}">
                <a16:creationId xmlns:a16="http://schemas.microsoft.com/office/drawing/2014/main" id="{0D52BE56-164F-A10D-2CDF-6D237D288549}"/>
              </a:ext>
            </a:extLst>
          </p:cNvPr>
          <p:cNvGrpSpPr>
            <a:grpSpLocks/>
          </p:cNvGrpSpPr>
          <p:nvPr/>
        </p:nvGrpSpPr>
        <p:grpSpPr bwMode="auto">
          <a:xfrm>
            <a:off x="3543300" y="1533525"/>
            <a:ext cx="3438525" cy="1644650"/>
            <a:chOff x="4358677" y="2314763"/>
            <a:chExt cx="2887648" cy="1344907"/>
          </a:xfrm>
        </p:grpSpPr>
        <p:cxnSp>
          <p:nvCxnSpPr>
            <p:cNvPr id="5" name="直接连接符 372">
              <a:extLst>
                <a:ext uri="{FF2B5EF4-FFF2-40B4-BE49-F238E27FC236}">
                  <a16:creationId xmlns:a16="http://schemas.microsoft.com/office/drawing/2014/main" id="{E63129CE-5A35-B11D-241A-BC0DA780CCE7}"/>
                </a:ext>
              </a:extLst>
            </p:cNvPr>
            <p:cNvCxnSpPr>
              <a:cxnSpLocks/>
              <a:stCxn id="9" idx="2"/>
              <a:endCxn id="14" idx="6"/>
            </p:cNvCxnSpPr>
            <p:nvPr/>
          </p:nvCxnSpPr>
          <p:spPr>
            <a:xfrm flipH="1" flipV="1">
              <a:off x="4609313" y="2440686"/>
              <a:ext cx="1019876" cy="283002"/>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7" name="直接连接符 374">
              <a:extLst>
                <a:ext uri="{FF2B5EF4-FFF2-40B4-BE49-F238E27FC236}">
                  <a16:creationId xmlns:a16="http://schemas.microsoft.com/office/drawing/2014/main" id="{2290B880-5DBA-C4D6-24FA-096F7D6DD49A}"/>
                </a:ext>
              </a:extLst>
            </p:cNvPr>
            <p:cNvCxnSpPr>
              <a:cxnSpLocks/>
              <a:stCxn id="12" idx="2"/>
              <a:endCxn id="9" idx="6"/>
            </p:cNvCxnSpPr>
            <p:nvPr/>
          </p:nvCxnSpPr>
          <p:spPr>
            <a:xfrm flipH="1" flipV="1">
              <a:off x="5922487" y="2723688"/>
              <a:ext cx="662585" cy="234969"/>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8" name="直接连接符 376">
              <a:extLst>
                <a:ext uri="{FF2B5EF4-FFF2-40B4-BE49-F238E27FC236}">
                  <a16:creationId xmlns:a16="http://schemas.microsoft.com/office/drawing/2014/main" id="{5ACCACC3-755A-934E-4425-7FBBC581BD0F}"/>
                </a:ext>
              </a:extLst>
            </p:cNvPr>
            <p:cNvCxnSpPr>
              <a:cxnSpLocks/>
              <a:stCxn id="9" idx="2"/>
              <a:endCxn id="17" idx="6"/>
            </p:cNvCxnSpPr>
            <p:nvPr/>
          </p:nvCxnSpPr>
          <p:spPr>
            <a:xfrm flipH="1">
              <a:off x="4617312" y="2723688"/>
              <a:ext cx="1011877" cy="306369"/>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9" name="Oval 243">
              <a:extLst>
                <a:ext uri="{FF2B5EF4-FFF2-40B4-BE49-F238E27FC236}">
                  <a16:creationId xmlns:a16="http://schemas.microsoft.com/office/drawing/2014/main" id="{FD5E2A28-3706-6D59-B25D-7075309B7E44}"/>
                </a:ext>
              </a:extLst>
            </p:cNvPr>
            <p:cNvSpPr/>
            <p:nvPr/>
          </p:nvSpPr>
          <p:spPr>
            <a:xfrm>
              <a:off x="5629189" y="2575696"/>
              <a:ext cx="293298" cy="29468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12" name="Oval 245">
              <a:extLst>
                <a:ext uri="{FF2B5EF4-FFF2-40B4-BE49-F238E27FC236}">
                  <a16:creationId xmlns:a16="http://schemas.microsoft.com/office/drawing/2014/main" id="{638285DA-8AF2-43C6-E5D8-72753D0C3A5A}"/>
                </a:ext>
              </a:extLst>
            </p:cNvPr>
            <p:cNvSpPr/>
            <p:nvPr/>
          </p:nvSpPr>
          <p:spPr>
            <a:xfrm>
              <a:off x="6585072" y="2811964"/>
              <a:ext cx="293298" cy="293387"/>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13" name="直接连接符 374">
              <a:extLst>
                <a:ext uri="{FF2B5EF4-FFF2-40B4-BE49-F238E27FC236}">
                  <a16:creationId xmlns:a16="http://schemas.microsoft.com/office/drawing/2014/main" id="{947C2C8E-74F7-C977-2C42-A42A276C2E67}"/>
                </a:ext>
              </a:extLst>
            </p:cNvPr>
            <p:cNvCxnSpPr>
              <a:cxnSpLocks/>
              <a:endCxn id="12" idx="6"/>
            </p:cNvCxnSpPr>
            <p:nvPr/>
          </p:nvCxnSpPr>
          <p:spPr>
            <a:xfrm flipH="1">
              <a:off x="6878370" y="2958657"/>
              <a:ext cx="367955" cy="0"/>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14" name="椭圆 13">
              <a:extLst>
                <a:ext uri="{FF2B5EF4-FFF2-40B4-BE49-F238E27FC236}">
                  <a16:creationId xmlns:a16="http://schemas.microsoft.com/office/drawing/2014/main" id="{082E0A9D-8B67-55CE-D594-AD4A13DD16B8}"/>
                </a:ext>
              </a:extLst>
            </p:cNvPr>
            <p:cNvSpPr/>
            <p:nvPr/>
          </p:nvSpPr>
          <p:spPr>
            <a:xfrm rot="21573797">
              <a:off x="4365343" y="2314763"/>
              <a:ext cx="243970" cy="253144"/>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15" name="直接连接符 382">
              <a:extLst>
                <a:ext uri="{FF2B5EF4-FFF2-40B4-BE49-F238E27FC236}">
                  <a16:creationId xmlns:a16="http://schemas.microsoft.com/office/drawing/2014/main" id="{089C6232-4C23-1BE4-B12F-48215A5C6470}"/>
                </a:ext>
              </a:extLst>
            </p:cNvPr>
            <p:cNvCxnSpPr>
              <a:cxnSpLocks/>
              <a:stCxn id="12" idx="2"/>
            </p:cNvCxnSpPr>
            <p:nvPr/>
          </p:nvCxnSpPr>
          <p:spPr>
            <a:xfrm flipH="1">
              <a:off x="5766505" y="2958657"/>
              <a:ext cx="818567" cy="551724"/>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16" name="直接连接符 372">
              <a:extLst>
                <a:ext uri="{FF2B5EF4-FFF2-40B4-BE49-F238E27FC236}">
                  <a16:creationId xmlns:a16="http://schemas.microsoft.com/office/drawing/2014/main" id="{C58373E1-3BF4-5069-3970-67D55874EB54}"/>
                </a:ext>
              </a:extLst>
            </p:cNvPr>
            <p:cNvCxnSpPr>
              <a:cxnSpLocks/>
              <a:endCxn id="18" idx="6"/>
            </p:cNvCxnSpPr>
            <p:nvPr/>
          </p:nvCxnSpPr>
          <p:spPr>
            <a:xfrm flipH="1">
              <a:off x="4615979" y="3510381"/>
              <a:ext cx="1150526" cy="1427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椭圆 16">
              <a:extLst>
                <a:ext uri="{FF2B5EF4-FFF2-40B4-BE49-F238E27FC236}">
                  <a16:creationId xmlns:a16="http://schemas.microsoft.com/office/drawing/2014/main" id="{617165DF-42BC-DE01-659A-28F8805CD024}"/>
                </a:ext>
              </a:extLst>
            </p:cNvPr>
            <p:cNvSpPr/>
            <p:nvPr/>
          </p:nvSpPr>
          <p:spPr>
            <a:xfrm rot="21573797">
              <a:off x="4365343" y="2900239"/>
              <a:ext cx="251969" cy="262231"/>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18" name="椭圆 17">
              <a:extLst>
                <a:ext uri="{FF2B5EF4-FFF2-40B4-BE49-F238E27FC236}">
                  <a16:creationId xmlns:a16="http://schemas.microsoft.com/office/drawing/2014/main" id="{CB9FC2BF-0EE4-A68A-5D05-2F5C3A057FD1}"/>
                </a:ext>
              </a:extLst>
            </p:cNvPr>
            <p:cNvSpPr/>
            <p:nvPr/>
          </p:nvSpPr>
          <p:spPr>
            <a:xfrm rot="21573797">
              <a:off x="4358677" y="3392246"/>
              <a:ext cx="257302" cy="267424"/>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19" name="文本框 18">
              <a:extLst>
                <a:ext uri="{FF2B5EF4-FFF2-40B4-BE49-F238E27FC236}">
                  <a16:creationId xmlns:a16="http://schemas.microsoft.com/office/drawing/2014/main" id="{18702E5B-6797-3931-B818-F02607B921A4}"/>
                </a:ext>
              </a:extLst>
            </p:cNvPr>
            <p:cNvSpPr txBox="1"/>
            <p:nvPr/>
          </p:nvSpPr>
          <p:spPr>
            <a:xfrm>
              <a:off x="4719967" y="2338130"/>
              <a:ext cx="637256" cy="207708"/>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41</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A034BC23-AADD-2D06-346D-37EB558EB2FC}"/>
                </a:ext>
              </a:extLst>
            </p:cNvPr>
            <p:cNvSpPr txBox="1"/>
            <p:nvPr/>
          </p:nvSpPr>
          <p:spPr>
            <a:xfrm>
              <a:off x="4711968" y="2666568"/>
              <a:ext cx="638588" cy="207708"/>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42</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2</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B73806EA-AEDF-EC87-6F5C-67FDB4ECEEDC}"/>
                </a:ext>
              </a:extLst>
            </p:cNvPr>
            <p:cNvSpPr txBox="1"/>
            <p:nvPr/>
          </p:nvSpPr>
          <p:spPr>
            <a:xfrm>
              <a:off x="4727966" y="3306567"/>
              <a:ext cx="638588" cy="207708"/>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53</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7BA9D17E-E69B-3F80-6E43-08D740C1CA84}"/>
                </a:ext>
              </a:extLst>
            </p:cNvPr>
            <p:cNvSpPr txBox="1"/>
            <p:nvPr/>
          </p:nvSpPr>
          <p:spPr>
            <a:xfrm>
              <a:off x="5939818" y="2562714"/>
              <a:ext cx="613259" cy="207708"/>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54</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4</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23" name="TextBox 15">
              <a:extLst>
                <a:ext uri="{FF2B5EF4-FFF2-40B4-BE49-F238E27FC236}">
                  <a16:creationId xmlns:a16="http://schemas.microsoft.com/office/drawing/2014/main" id="{00EA1224-A6E2-16C4-4184-9F45140E9CBB}"/>
                </a:ext>
              </a:extLst>
            </p:cNvPr>
            <p:cNvSpPr txBox="1"/>
            <p:nvPr/>
          </p:nvSpPr>
          <p:spPr>
            <a:xfrm>
              <a:off x="5687849" y="3001497"/>
              <a:ext cx="373288" cy="207708"/>
            </a:xfrm>
            <a:prstGeom prst="rect">
              <a:avLst/>
            </a:prstGeom>
            <a:noFill/>
          </p:spPr>
          <p:txBody>
            <a:bodyPr>
              <a:spAutoFit/>
            </a:bodyPr>
            <a:lstStyle/>
            <a:p>
              <a:pPr>
                <a:defRPr/>
              </a:pP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0</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24" name="直接连接符 23">
              <a:extLst>
                <a:ext uri="{FF2B5EF4-FFF2-40B4-BE49-F238E27FC236}">
                  <a16:creationId xmlns:a16="http://schemas.microsoft.com/office/drawing/2014/main" id="{2E6FA754-B5B6-4737-9969-A3991E625144}"/>
                </a:ext>
              </a:extLst>
            </p:cNvPr>
            <p:cNvCxnSpPr>
              <a:cxnSpLocks/>
            </p:cNvCxnSpPr>
            <p:nvPr/>
          </p:nvCxnSpPr>
          <p:spPr>
            <a:xfrm flipH="1">
              <a:off x="5729177" y="2869083"/>
              <a:ext cx="5333" cy="266125"/>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25" name="TextBox 15">
              <a:extLst>
                <a:ext uri="{FF2B5EF4-FFF2-40B4-BE49-F238E27FC236}">
                  <a16:creationId xmlns:a16="http://schemas.microsoft.com/office/drawing/2014/main" id="{C25DB7F3-E594-F97B-B076-8CE5AB01574A}"/>
                </a:ext>
              </a:extLst>
            </p:cNvPr>
            <p:cNvSpPr txBox="1"/>
            <p:nvPr/>
          </p:nvSpPr>
          <p:spPr>
            <a:xfrm>
              <a:off x="6670395" y="3232572"/>
              <a:ext cx="374621" cy="207708"/>
            </a:xfrm>
            <a:prstGeom prst="rect">
              <a:avLst/>
            </a:prstGeom>
            <a:noFill/>
          </p:spPr>
          <p:txBody>
            <a:bodyPr>
              <a:spAutoFit/>
            </a:bodyPr>
            <a:lstStyle/>
            <a:p>
              <a:pPr>
                <a:defRPr/>
              </a:pP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0</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26" name="直接连接符 25">
              <a:extLst>
                <a:ext uri="{FF2B5EF4-FFF2-40B4-BE49-F238E27FC236}">
                  <a16:creationId xmlns:a16="http://schemas.microsoft.com/office/drawing/2014/main" id="{BBF0B714-ABF9-AADF-8CEC-C366A5D9B305}"/>
                </a:ext>
              </a:extLst>
            </p:cNvPr>
            <p:cNvCxnSpPr>
              <a:cxnSpLocks/>
            </p:cNvCxnSpPr>
            <p:nvPr/>
          </p:nvCxnSpPr>
          <p:spPr>
            <a:xfrm flipH="1">
              <a:off x="6711724" y="3100158"/>
              <a:ext cx="6665" cy="266125"/>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grpSp>
      <p:grpSp>
        <p:nvGrpSpPr>
          <p:cNvPr id="31" name="组合 30">
            <a:extLst>
              <a:ext uri="{FF2B5EF4-FFF2-40B4-BE49-F238E27FC236}">
                <a16:creationId xmlns:a16="http://schemas.microsoft.com/office/drawing/2014/main" id="{01A9C254-499E-FDDE-2BBC-D955BB0B8C3A}"/>
              </a:ext>
            </a:extLst>
          </p:cNvPr>
          <p:cNvGrpSpPr>
            <a:grpSpLocks/>
          </p:cNvGrpSpPr>
          <p:nvPr/>
        </p:nvGrpSpPr>
        <p:grpSpPr bwMode="auto">
          <a:xfrm>
            <a:off x="2814638" y="1511300"/>
            <a:ext cx="744537" cy="1725613"/>
            <a:chOff x="3648164" y="2284370"/>
            <a:chExt cx="599887" cy="1393013"/>
          </a:xfrm>
        </p:grpSpPr>
        <p:sp>
          <p:nvSpPr>
            <p:cNvPr id="101431" name="TextBox 26">
              <a:extLst>
                <a:ext uri="{FF2B5EF4-FFF2-40B4-BE49-F238E27FC236}">
                  <a16:creationId xmlns:a16="http://schemas.microsoft.com/office/drawing/2014/main" id="{DBAA129C-3466-D6E0-EA71-BF69F0E84862}"/>
                </a:ext>
              </a:extLst>
            </p:cNvPr>
            <p:cNvSpPr txBox="1">
              <a:spLocks noChangeArrowheads="1"/>
            </p:cNvSpPr>
            <p:nvPr/>
          </p:nvSpPr>
          <p:spPr bwMode="auto">
            <a:xfrm>
              <a:off x="3648164" y="2284370"/>
              <a:ext cx="599887"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101432" name="TextBox 26">
              <a:extLst>
                <a:ext uri="{FF2B5EF4-FFF2-40B4-BE49-F238E27FC236}">
                  <a16:creationId xmlns:a16="http://schemas.microsoft.com/office/drawing/2014/main" id="{B55DD990-89CF-2D48-43A7-06F6D51CB6C2}"/>
                </a:ext>
              </a:extLst>
            </p:cNvPr>
            <p:cNvSpPr txBox="1">
              <a:spLocks noChangeArrowheads="1"/>
            </p:cNvSpPr>
            <p:nvPr/>
          </p:nvSpPr>
          <p:spPr bwMode="auto">
            <a:xfrm>
              <a:off x="3648164" y="2875238"/>
              <a:ext cx="540530"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2</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101433" name="TextBox 26">
              <a:extLst>
                <a:ext uri="{FF2B5EF4-FFF2-40B4-BE49-F238E27FC236}">
                  <a16:creationId xmlns:a16="http://schemas.microsoft.com/office/drawing/2014/main" id="{01867135-72FD-D657-AC6B-615979102E57}"/>
                </a:ext>
              </a:extLst>
            </p:cNvPr>
            <p:cNvSpPr txBox="1">
              <a:spLocks noChangeArrowheads="1"/>
            </p:cNvSpPr>
            <p:nvPr/>
          </p:nvSpPr>
          <p:spPr bwMode="auto">
            <a:xfrm>
              <a:off x="3648164" y="3429000"/>
              <a:ext cx="540530"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3</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=2</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grpSp>
      <p:grpSp>
        <p:nvGrpSpPr>
          <p:cNvPr id="38" name="组合 37">
            <a:extLst>
              <a:ext uri="{FF2B5EF4-FFF2-40B4-BE49-F238E27FC236}">
                <a16:creationId xmlns:a16="http://schemas.microsoft.com/office/drawing/2014/main" id="{20D18303-316E-B8BB-70B2-C9DCF74081C7}"/>
              </a:ext>
            </a:extLst>
          </p:cNvPr>
          <p:cNvGrpSpPr>
            <a:grpSpLocks/>
          </p:cNvGrpSpPr>
          <p:nvPr/>
        </p:nvGrpSpPr>
        <p:grpSpPr bwMode="auto">
          <a:xfrm>
            <a:off x="4741863" y="1666875"/>
            <a:ext cx="2863850" cy="768350"/>
            <a:chOff x="5557532" y="2457838"/>
            <a:chExt cx="2863661" cy="768112"/>
          </a:xfrm>
        </p:grpSpPr>
        <p:sp>
          <p:nvSpPr>
            <p:cNvPr id="33" name="文本框 32">
              <a:extLst>
                <a:ext uri="{FF2B5EF4-FFF2-40B4-BE49-F238E27FC236}">
                  <a16:creationId xmlns:a16="http://schemas.microsoft.com/office/drawing/2014/main" id="{557F132F-6B1E-47C5-87E9-84F26994A744}"/>
                </a:ext>
              </a:extLst>
            </p:cNvPr>
            <p:cNvSpPr txBox="1"/>
            <p:nvPr/>
          </p:nvSpPr>
          <p:spPr>
            <a:xfrm>
              <a:off x="5557532" y="2461012"/>
              <a:ext cx="546064" cy="253921"/>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z</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4" name="文本框 33">
              <a:extLst>
                <a:ext uri="{FF2B5EF4-FFF2-40B4-BE49-F238E27FC236}">
                  <a16:creationId xmlns:a16="http://schemas.microsoft.com/office/drawing/2014/main" id="{1319D5FB-5171-BDF1-8DC9-FD15CF288EE4}"/>
                </a:ext>
              </a:extLst>
            </p:cNvPr>
            <p:cNvSpPr txBox="1"/>
            <p:nvPr/>
          </p:nvSpPr>
          <p:spPr>
            <a:xfrm>
              <a:off x="6098833" y="2457838"/>
              <a:ext cx="614322" cy="253921"/>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5" name="文本框 34">
              <a:extLst>
                <a:ext uri="{FF2B5EF4-FFF2-40B4-BE49-F238E27FC236}">
                  <a16:creationId xmlns:a16="http://schemas.microsoft.com/office/drawing/2014/main" id="{DC7C044B-8BB1-B747-2492-A4F2D7E13F6F}"/>
                </a:ext>
              </a:extLst>
            </p:cNvPr>
            <p:cNvSpPr txBox="1"/>
            <p:nvPr/>
          </p:nvSpPr>
          <p:spPr>
            <a:xfrm>
              <a:off x="6682995" y="2737151"/>
              <a:ext cx="657182" cy="253921"/>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z</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2</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6" name="文本框 35">
              <a:extLst>
                <a:ext uri="{FF2B5EF4-FFF2-40B4-BE49-F238E27FC236}">
                  <a16:creationId xmlns:a16="http://schemas.microsoft.com/office/drawing/2014/main" id="{3FB9C233-028D-A7CE-C3A7-8D6BDEB78364}"/>
                </a:ext>
              </a:extLst>
            </p:cNvPr>
            <p:cNvSpPr txBox="1"/>
            <p:nvPr/>
          </p:nvSpPr>
          <p:spPr>
            <a:xfrm>
              <a:off x="7165563" y="2741913"/>
              <a:ext cx="676230" cy="253921"/>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2</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7" name="文本框 36">
              <a:extLst>
                <a:ext uri="{FF2B5EF4-FFF2-40B4-BE49-F238E27FC236}">
                  <a16:creationId xmlns:a16="http://schemas.microsoft.com/office/drawing/2014/main" id="{BC2C9599-3E5F-10AF-135D-4476E05AD5E9}"/>
                </a:ext>
              </a:extLst>
            </p:cNvPr>
            <p:cNvSpPr txBox="1"/>
            <p:nvPr/>
          </p:nvSpPr>
          <p:spPr>
            <a:xfrm>
              <a:off x="7744963" y="2972029"/>
              <a:ext cx="676230" cy="253921"/>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2</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grpSp>
      <p:sp>
        <p:nvSpPr>
          <p:cNvPr id="39" name="文本框 38">
            <a:extLst>
              <a:ext uri="{FF2B5EF4-FFF2-40B4-BE49-F238E27FC236}">
                <a16:creationId xmlns:a16="http://schemas.microsoft.com/office/drawing/2014/main" id="{6DCAA25E-359F-5C4F-8BE7-E0133795B677}"/>
              </a:ext>
            </a:extLst>
          </p:cNvPr>
          <p:cNvSpPr txBox="1">
            <a:spLocks noChangeArrowheads="1"/>
          </p:cNvSpPr>
          <p:nvPr/>
        </p:nvSpPr>
        <p:spPr bwMode="auto">
          <a:xfrm>
            <a:off x="8069263" y="2154238"/>
            <a:ext cx="67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y = </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4</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40" name="文字方塊 7">
            <a:extLst>
              <a:ext uri="{FF2B5EF4-FFF2-40B4-BE49-F238E27FC236}">
                <a16:creationId xmlns:a16="http://schemas.microsoft.com/office/drawing/2014/main" id="{3838F9DA-D8C8-516E-D5CC-363D24FD36F1}"/>
              </a:ext>
            </a:extLst>
          </p:cNvPr>
          <p:cNvSpPr txBox="1">
            <a:spLocks noChangeArrowheads="1"/>
          </p:cNvSpPr>
          <p:nvPr/>
        </p:nvSpPr>
        <p:spPr bwMode="auto">
          <a:xfrm>
            <a:off x="2616200" y="3802063"/>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a:solidFill>
                  <a:srgbClr val="FF0000"/>
                </a:solidFill>
                <a:latin typeface="Comic Sans MS" panose="030F0702030302020204" pitchFamily="66" charset="0"/>
                <a:ea typeface="黑体" panose="02010609060101010101" pitchFamily="49" charset="-122"/>
              </a:rPr>
              <a:t>训练数据</a:t>
            </a:r>
            <a:endParaRPr lang="zh-TW" altLang="en-US" sz="2000" b="1">
              <a:solidFill>
                <a:srgbClr val="FF0000"/>
              </a:solidFill>
              <a:latin typeface="Comic Sans MS" panose="030F0702030302020204" pitchFamily="66" charset="0"/>
              <a:ea typeface="黑体" panose="02010609060101010101" pitchFamily="49" charset="-122"/>
            </a:endParaRPr>
          </a:p>
        </p:txBody>
      </p:sp>
      <p:sp>
        <p:nvSpPr>
          <p:cNvPr id="41" name="箭头: 上 40">
            <a:extLst>
              <a:ext uri="{FF2B5EF4-FFF2-40B4-BE49-F238E27FC236}">
                <a16:creationId xmlns:a16="http://schemas.microsoft.com/office/drawing/2014/main" id="{32F8BE1B-0B47-EE8A-C4C1-F772F2F859C7}"/>
              </a:ext>
            </a:extLst>
          </p:cNvPr>
          <p:cNvSpPr/>
          <p:nvPr/>
        </p:nvSpPr>
        <p:spPr>
          <a:xfrm>
            <a:off x="3124200" y="3441700"/>
            <a:ext cx="176213" cy="307975"/>
          </a:xfrm>
          <a:prstGeom prst="up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Comic Sans MS" panose="030F0702030302020204" pitchFamily="66" charset="0"/>
              <a:ea typeface="黑体" panose="02010609060101010101" pitchFamily="49" charset="-122"/>
            </a:endParaRPr>
          </a:p>
        </p:txBody>
      </p:sp>
      <p:sp>
        <p:nvSpPr>
          <p:cNvPr id="42" name="文字方塊 7">
            <a:extLst>
              <a:ext uri="{FF2B5EF4-FFF2-40B4-BE49-F238E27FC236}">
                <a16:creationId xmlns:a16="http://schemas.microsoft.com/office/drawing/2014/main" id="{F93ACA74-294A-CF4C-B072-D6C8B42DAB47}"/>
              </a:ext>
            </a:extLst>
          </p:cNvPr>
          <p:cNvSpPr txBox="1">
            <a:spLocks noChangeArrowheads="1"/>
          </p:cNvSpPr>
          <p:nvPr/>
        </p:nvSpPr>
        <p:spPr bwMode="auto">
          <a:xfrm>
            <a:off x="7829550" y="3692525"/>
            <a:ext cx="1406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a:solidFill>
                  <a:srgbClr val="FF0000"/>
                </a:solidFill>
                <a:latin typeface="Comic Sans MS" panose="030F0702030302020204" pitchFamily="66" charset="0"/>
                <a:ea typeface="黑体" panose="02010609060101010101" pitchFamily="49" charset="-122"/>
              </a:rPr>
              <a:t>训练数据的标签</a:t>
            </a:r>
            <a:endParaRPr lang="zh-TW" altLang="en-US" sz="2000" b="1">
              <a:solidFill>
                <a:srgbClr val="FF0000"/>
              </a:solidFill>
              <a:latin typeface="Comic Sans MS" panose="030F0702030302020204" pitchFamily="66" charset="0"/>
              <a:ea typeface="黑体" panose="02010609060101010101" pitchFamily="49" charset="-122"/>
            </a:endParaRPr>
          </a:p>
        </p:txBody>
      </p:sp>
      <p:sp>
        <p:nvSpPr>
          <p:cNvPr id="43" name="箭头: 上 42">
            <a:extLst>
              <a:ext uri="{FF2B5EF4-FFF2-40B4-BE49-F238E27FC236}">
                <a16:creationId xmlns:a16="http://schemas.microsoft.com/office/drawing/2014/main" id="{AFD08790-C1DA-9C4A-F81D-E620AA6C86CB}"/>
              </a:ext>
            </a:extLst>
          </p:cNvPr>
          <p:cNvSpPr/>
          <p:nvPr/>
        </p:nvSpPr>
        <p:spPr>
          <a:xfrm>
            <a:off x="8324850" y="2636838"/>
            <a:ext cx="169863" cy="1050925"/>
          </a:xfrm>
          <a:prstGeom prst="up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Comic Sans MS" panose="030F0702030302020204" pitchFamily="66" charset="0"/>
              <a:ea typeface="黑体" panose="02010609060101010101" pitchFamily="49" charset="-122"/>
            </a:endParaRPr>
          </a:p>
        </p:txBody>
      </p:sp>
      <p:sp>
        <p:nvSpPr>
          <p:cNvPr id="44" name="左大括号 43">
            <a:extLst>
              <a:ext uri="{FF2B5EF4-FFF2-40B4-BE49-F238E27FC236}">
                <a16:creationId xmlns:a16="http://schemas.microsoft.com/office/drawing/2014/main" id="{CCB3AE68-59D1-2DE4-D259-21A7876B193D}"/>
              </a:ext>
            </a:extLst>
          </p:cNvPr>
          <p:cNvSpPr/>
          <p:nvPr/>
        </p:nvSpPr>
        <p:spPr>
          <a:xfrm rot="5400000">
            <a:off x="7658894" y="1304132"/>
            <a:ext cx="452437" cy="1219200"/>
          </a:xfrm>
          <a:prstGeom prst="leftBrace">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zh-CN" altLang="en-US">
              <a:latin typeface="Comic Sans MS" panose="030F0702030302020204" pitchFamily="66" charset="0"/>
              <a:ea typeface="黑体" panose="02010609060101010101" pitchFamily="49" charset="-122"/>
            </a:endParaRPr>
          </a:p>
        </p:txBody>
      </p:sp>
      <p:sp>
        <p:nvSpPr>
          <p:cNvPr id="45" name="文字方塊 7">
            <a:extLst>
              <a:ext uri="{FF2B5EF4-FFF2-40B4-BE49-F238E27FC236}">
                <a16:creationId xmlns:a16="http://schemas.microsoft.com/office/drawing/2014/main" id="{FC569BD9-88E8-4BF8-04EC-72FDE94C0935}"/>
              </a:ext>
            </a:extLst>
          </p:cNvPr>
          <p:cNvSpPr txBox="1">
            <a:spLocks noChangeArrowheads="1"/>
          </p:cNvSpPr>
          <p:nvPr/>
        </p:nvSpPr>
        <p:spPr bwMode="auto">
          <a:xfrm>
            <a:off x="7431088" y="1277938"/>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a:solidFill>
                  <a:srgbClr val="FF0000"/>
                </a:solidFill>
                <a:latin typeface="Comic Sans MS" panose="030F0702030302020204" pitchFamily="66" charset="0"/>
                <a:ea typeface="黑体" panose="02010609060101010101" pitchFamily="49" charset="-122"/>
              </a:rPr>
              <a:t>预测错误</a:t>
            </a:r>
            <a:endParaRPr lang="zh-TW" altLang="en-US" sz="2000" b="1">
              <a:solidFill>
                <a:srgbClr val="FF0000"/>
              </a:solidFill>
              <a:latin typeface="Comic Sans MS" panose="030F0702030302020204" pitchFamily="66" charset="0"/>
              <a:ea typeface="黑体" panose="02010609060101010101" pitchFamily="49" charset="-122"/>
            </a:endParaRPr>
          </a:p>
        </p:txBody>
      </p:sp>
      <p:sp>
        <p:nvSpPr>
          <p:cNvPr id="46" name="箭头: 虚尾 45">
            <a:extLst>
              <a:ext uri="{FF2B5EF4-FFF2-40B4-BE49-F238E27FC236}">
                <a16:creationId xmlns:a16="http://schemas.microsoft.com/office/drawing/2014/main" id="{43C438BC-02EA-98D0-DEC2-96F1AEE1928E}"/>
              </a:ext>
            </a:extLst>
          </p:cNvPr>
          <p:cNvSpPr/>
          <p:nvPr/>
        </p:nvSpPr>
        <p:spPr>
          <a:xfrm rot="10800000">
            <a:off x="5008563" y="1152525"/>
            <a:ext cx="2459037" cy="585788"/>
          </a:xfrm>
          <a:prstGeom prst="stripedRightArrow">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a:latin typeface="Comic Sans MS" panose="030F0702030302020204" pitchFamily="66" charset="0"/>
              <a:ea typeface="黑体" panose="02010609060101010101" pitchFamily="49" charset="-122"/>
            </a:endParaRPr>
          </a:p>
        </p:txBody>
      </p:sp>
      <p:sp>
        <p:nvSpPr>
          <p:cNvPr id="47" name="內容版面配置區 2">
            <a:extLst>
              <a:ext uri="{FF2B5EF4-FFF2-40B4-BE49-F238E27FC236}">
                <a16:creationId xmlns:a16="http://schemas.microsoft.com/office/drawing/2014/main" id="{170550CB-F79B-98E1-9726-3B41943505BB}"/>
              </a:ext>
            </a:extLst>
          </p:cNvPr>
          <p:cNvSpPr txBox="1">
            <a:spLocks noChangeArrowheads="1"/>
          </p:cNvSpPr>
          <p:nvPr/>
        </p:nvSpPr>
        <p:spPr bwMode="auto">
          <a:xfrm>
            <a:off x="5314950" y="1227138"/>
            <a:ext cx="23749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685800" indent="-2286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2000" b="1">
                <a:latin typeface="Comic Sans MS" panose="030F0702030302020204" pitchFamily="66" charset="0"/>
                <a:ea typeface="黑体" panose="02010609060101010101" pitchFamily="49" charset="-122"/>
              </a:rPr>
              <a:t>更新权值和偏置</a:t>
            </a:r>
            <a:endParaRPr lang="zh-TW" altLang="en-US" sz="2000" b="1">
              <a:latin typeface="Comic Sans MS" panose="030F0702030302020204" pitchFamily="66" charset="0"/>
              <a:ea typeface="黑体" panose="02010609060101010101" pitchFamily="49" charset="-122"/>
            </a:endParaRPr>
          </a:p>
        </p:txBody>
      </p:sp>
      <p:grpSp>
        <p:nvGrpSpPr>
          <p:cNvPr id="34846" name="组合 34845">
            <a:extLst>
              <a:ext uri="{FF2B5EF4-FFF2-40B4-BE49-F238E27FC236}">
                <a16:creationId xmlns:a16="http://schemas.microsoft.com/office/drawing/2014/main" id="{F5D09231-88C1-1DED-864C-4638712DAC3E}"/>
              </a:ext>
            </a:extLst>
          </p:cNvPr>
          <p:cNvGrpSpPr>
            <a:grpSpLocks/>
          </p:cNvGrpSpPr>
          <p:nvPr/>
        </p:nvGrpSpPr>
        <p:grpSpPr bwMode="auto">
          <a:xfrm>
            <a:off x="2892425" y="4795838"/>
            <a:ext cx="5938838" cy="1725612"/>
            <a:chOff x="2893218" y="4795895"/>
            <a:chExt cx="5937465" cy="1726115"/>
          </a:xfrm>
        </p:grpSpPr>
        <p:grpSp>
          <p:nvGrpSpPr>
            <p:cNvPr id="101395" name="组合 47">
              <a:extLst>
                <a:ext uri="{FF2B5EF4-FFF2-40B4-BE49-F238E27FC236}">
                  <a16:creationId xmlns:a16="http://schemas.microsoft.com/office/drawing/2014/main" id="{EB5C632B-2E48-BE61-840E-4D93A63CD78C}"/>
                </a:ext>
              </a:extLst>
            </p:cNvPr>
            <p:cNvGrpSpPr>
              <a:grpSpLocks/>
            </p:cNvGrpSpPr>
            <p:nvPr/>
          </p:nvGrpSpPr>
          <p:grpSpPr bwMode="auto">
            <a:xfrm>
              <a:off x="3628841" y="4818612"/>
              <a:ext cx="3438614" cy="1645200"/>
              <a:chOff x="4358677" y="2314763"/>
              <a:chExt cx="2887648" cy="1344907"/>
            </a:xfrm>
          </p:grpSpPr>
          <p:cxnSp>
            <p:nvCxnSpPr>
              <p:cNvPr id="49" name="直接连接符 372">
                <a:extLst>
                  <a:ext uri="{FF2B5EF4-FFF2-40B4-BE49-F238E27FC236}">
                    <a16:creationId xmlns:a16="http://schemas.microsoft.com/office/drawing/2014/main" id="{AE522100-2F8B-1F59-7E07-AB7B7A147007}"/>
                  </a:ext>
                </a:extLst>
              </p:cNvPr>
              <p:cNvCxnSpPr>
                <a:cxnSpLocks/>
                <a:stCxn id="52" idx="2"/>
                <a:endCxn id="55" idx="6"/>
              </p:cNvCxnSpPr>
              <p:nvPr/>
            </p:nvCxnSpPr>
            <p:spPr>
              <a:xfrm flipH="1" flipV="1">
                <a:off x="4608594" y="2440283"/>
                <a:ext cx="1019613" cy="282989"/>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50" name="直接连接符 374">
                <a:extLst>
                  <a:ext uri="{FF2B5EF4-FFF2-40B4-BE49-F238E27FC236}">
                    <a16:creationId xmlns:a16="http://schemas.microsoft.com/office/drawing/2014/main" id="{2EDDE5CF-F529-497E-2C54-AFF786B38D71}"/>
                  </a:ext>
                </a:extLst>
              </p:cNvPr>
              <p:cNvCxnSpPr>
                <a:cxnSpLocks/>
                <a:stCxn id="53" idx="2"/>
                <a:endCxn id="52" idx="6"/>
              </p:cNvCxnSpPr>
              <p:nvPr/>
            </p:nvCxnSpPr>
            <p:spPr>
              <a:xfrm flipH="1" flipV="1">
                <a:off x="5922762" y="2723273"/>
                <a:ext cx="661083" cy="234960"/>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51" name="直接连接符 376">
                <a:extLst>
                  <a:ext uri="{FF2B5EF4-FFF2-40B4-BE49-F238E27FC236}">
                    <a16:creationId xmlns:a16="http://schemas.microsoft.com/office/drawing/2014/main" id="{ADDB9F1A-E2C9-EACA-F5FE-5E1D746E6A71}"/>
                  </a:ext>
                </a:extLst>
              </p:cNvPr>
              <p:cNvCxnSpPr>
                <a:cxnSpLocks/>
                <a:stCxn id="52" idx="2"/>
                <a:endCxn id="58" idx="6"/>
              </p:cNvCxnSpPr>
              <p:nvPr/>
            </p:nvCxnSpPr>
            <p:spPr>
              <a:xfrm flipH="1">
                <a:off x="4616591" y="2723273"/>
                <a:ext cx="1011616" cy="306356"/>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2" name="Oval 243">
                <a:extLst>
                  <a:ext uri="{FF2B5EF4-FFF2-40B4-BE49-F238E27FC236}">
                    <a16:creationId xmlns:a16="http://schemas.microsoft.com/office/drawing/2014/main" id="{8C2BCBA4-B31F-3148-EA43-D76C6A5DCA53}"/>
                  </a:ext>
                </a:extLst>
              </p:cNvPr>
              <p:cNvSpPr/>
              <p:nvPr/>
            </p:nvSpPr>
            <p:spPr>
              <a:xfrm>
                <a:off x="5628207" y="2575287"/>
                <a:ext cx="294555" cy="294673"/>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53" name="Oval 245">
                <a:extLst>
                  <a:ext uri="{FF2B5EF4-FFF2-40B4-BE49-F238E27FC236}">
                    <a16:creationId xmlns:a16="http://schemas.microsoft.com/office/drawing/2014/main" id="{920B290D-6E2C-36F3-9DA0-21CF9EE6DAB0}"/>
                  </a:ext>
                </a:extLst>
              </p:cNvPr>
              <p:cNvSpPr/>
              <p:nvPr/>
            </p:nvSpPr>
            <p:spPr>
              <a:xfrm>
                <a:off x="6583845" y="2811545"/>
                <a:ext cx="294555" cy="29337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54" name="直接连接符 374">
                <a:extLst>
                  <a:ext uri="{FF2B5EF4-FFF2-40B4-BE49-F238E27FC236}">
                    <a16:creationId xmlns:a16="http://schemas.microsoft.com/office/drawing/2014/main" id="{EFD6304E-4FE9-227B-55F2-CA8EE0E1E1B3}"/>
                  </a:ext>
                </a:extLst>
              </p:cNvPr>
              <p:cNvCxnSpPr>
                <a:cxnSpLocks/>
                <a:endCxn id="53" idx="6"/>
              </p:cNvCxnSpPr>
              <p:nvPr/>
            </p:nvCxnSpPr>
            <p:spPr>
              <a:xfrm flipH="1">
                <a:off x="6878400" y="2958232"/>
                <a:ext cx="367861" cy="0"/>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5" name="椭圆 54">
                <a:extLst>
                  <a:ext uri="{FF2B5EF4-FFF2-40B4-BE49-F238E27FC236}">
                    <a16:creationId xmlns:a16="http://schemas.microsoft.com/office/drawing/2014/main" id="{3AC5D571-A57A-D408-14CD-C50517371546}"/>
                  </a:ext>
                </a:extLst>
              </p:cNvPr>
              <p:cNvSpPr/>
              <p:nvPr/>
            </p:nvSpPr>
            <p:spPr>
              <a:xfrm rot="21573797">
                <a:off x="4364686" y="2314366"/>
                <a:ext cx="243908" cy="253132"/>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56" name="直接连接符 382">
                <a:extLst>
                  <a:ext uri="{FF2B5EF4-FFF2-40B4-BE49-F238E27FC236}">
                    <a16:creationId xmlns:a16="http://schemas.microsoft.com/office/drawing/2014/main" id="{FEF4226C-5004-2080-8E64-2BF6D6CBFE34}"/>
                  </a:ext>
                </a:extLst>
              </p:cNvPr>
              <p:cNvCxnSpPr>
                <a:cxnSpLocks/>
                <a:stCxn id="53" idx="2"/>
              </p:cNvCxnSpPr>
              <p:nvPr/>
            </p:nvCxnSpPr>
            <p:spPr>
              <a:xfrm flipH="1">
                <a:off x="5765489" y="2958232"/>
                <a:ext cx="818356" cy="551699"/>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57" name="直接连接符 372">
                <a:extLst>
                  <a:ext uri="{FF2B5EF4-FFF2-40B4-BE49-F238E27FC236}">
                    <a16:creationId xmlns:a16="http://schemas.microsoft.com/office/drawing/2014/main" id="{EEC66A9F-DA1A-7B3F-2F64-FFAEB9E8962C}"/>
                  </a:ext>
                </a:extLst>
              </p:cNvPr>
              <p:cNvCxnSpPr>
                <a:cxnSpLocks/>
                <a:endCxn id="59" idx="6"/>
              </p:cNvCxnSpPr>
              <p:nvPr/>
            </p:nvCxnSpPr>
            <p:spPr>
              <a:xfrm flipH="1">
                <a:off x="4615258" y="3509932"/>
                <a:ext cx="1150231" cy="1428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8" name="椭圆 57">
                <a:extLst>
                  <a:ext uri="{FF2B5EF4-FFF2-40B4-BE49-F238E27FC236}">
                    <a16:creationId xmlns:a16="http://schemas.microsoft.com/office/drawing/2014/main" id="{DF056923-4117-8F8E-870C-39792D2E4C74}"/>
                  </a:ext>
                </a:extLst>
              </p:cNvPr>
              <p:cNvSpPr/>
              <p:nvPr/>
            </p:nvSpPr>
            <p:spPr>
              <a:xfrm rot="21573797">
                <a:off x="4364686" y="2899817"/>
                <a:ext cx="251905" cy="262220"/>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59" name="椭圆 58">
                <a:extLst>
                  <a:ext uri="{FF2B5EF4-FFF2-40B4-BE49-F238E27FC236}">
                    <a16:creationId xmlns:a16="http://schemas.microsoft.com/office/drawing/2014/main" id="{BFA642E9-7BB1-C153-2237-C9C6394D0507}"/>
                  </a:ext>
                </a:extLst>
              </p:cNvPr>
              <p:cNvSpPr/>
              <p:nvPr/>
            </p:nvSpPr>
            <p:spPr>
              <a:xfrm rot="21573797">
                <a:off x="4358022" y="3391803"/>
                <a:ext cx="257235" cy="267412"/>
              </a:xfrm>
              <a:prstGeom prst="ellipse">
                <a:avLst/>
              </a:prstGeom>
              <a:ln w="3175">
                <a:headEnd type="triangl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60" name="文本框 59">
                <a:extLst>
                  <a:ext uri="{FF2B5EF4-FFF2-40B4-BE49-F238E27FC236}">
                    <a16:creationId xmlns:a16="http://schemas.microsoft.com/office/drawing/2014/main" id="{5F4D4AC2-BBE8-2ADF-71BB-3435F5C8DFD2}"/>
                  </a:ext>
                </a:extLst>
              </p:cNvPr>
              <p:cNvSpPr txBox="1"/>
              <p:nvPr/>
            </p:nvSpPr>
            <p:spPr>
              <a:xfrm>
                <a:off x="4719218" y="2337733"/>
                <a:ext cx="638425" cy="207699"/>
              </a:xfrm>
              <a:prstGeom prst="rect">
                <a:avLst/>
              </a:prstGeom>
              <a:noFill/>
            </p:spPr>
            <p:txBody>
              <a:bodyPr>
                <a:spAutoFit/>
              </a:bodyPr>
              <a:lstStyle/>
              <a:p>
                <a:pPr algn="ctr">
                  <a:defRPr/>
                </a:pPr>
                <a:r>
                  <a:rPr lang="en-US" altLang="zh-CN" sz="1050" b="1" i="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1" baseline="-25000"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41</a:t>
                </a:r>
                <a:r>
                  <a:rPr lang="en-US" altLang="zh-CN"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 = 2</a:t>
                </a:r>
                <a:endParaRPr lang="zh-CN" altLang="en-US"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61" name="文本框 60">
                <a:extLst>
                  <a:ext uri="{FF2B5EF4-FFF2-40B4-BE49-F238E27FC236}">
                    <a16:creationId xmlns:a16="http://schemas.microsoft.com/office/drawing/2014/main" id="{786B00F1-4D5D-84BF-5FA1-4A7824515C6E}"/>
                  </a:ext>
                </a:extLst>
              </p:cNvPr>
              <p:cNvSpPr txBox="1"/>
              <p:nvPr/>
            </p:nvSpPr>
            <p:spPr>
              <a:xfrm>
                <a:off x="4711221" y="2666156"/>
                <a:ext cx="638425" cy="207699"/>
              </a:xfrm>
              <a:prstGeom prst="rect">
                <a:avLst/>
              </a:prstGeom>
              <a:noFill/>
            </p:spPr>
            <p:txBody>
              <a:bodyPr>
                <a:spAutoFit/>
              </a:bodyPr>
              <a:lstStyle/>
              <a:p>
                <a:pPr algn="ctr">
                  <a:defRPr/>
                </a:pPr>
                <a:r>
                  <a:rPr lang="en-US" altLang="zh-CN" sz="1050" b="1" i="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1" baseline="-25000"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42</a:t>
                </a:r>
                <a:r>
                  <a:rPr lang="en-US" altLang="zh-CN"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 = 3</a:t>
                </a:r>
                <a:endParaRPr lang="zh-CN" altLang="en-US"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62" name="文本框 61">
                <a:extLst>
                  <a:ext uri="{FF2B5EF4-FFF2-40B4-BE49-F238E27FC236}">
                    <a16:creationId xmlns:a16="http://schemas.microsoft.com/office/drawing/2014/main" id="{7FBF7D72-8482-449D-E16C-CD2D54B714A3}"/>
                  </a:ext>
                </a:extLst>
              </p:cNvPr>
              <p:cNvSpPr txBox="1"/>
              <p:nvPr/>
            </p:nvSpPr>
            <p:spPr>
              <a:xfrm>
                <a:off x="4727215" y="3306128"/>
                <a:ext cx="711730" cy="207699"/>
              </a:xfrm>
              <a:prstGeom prst="rect">
                <a:avLst/>
              </a:prstGeom>
              <a:noFill/>
            </p:spPr>
            <p:txBody>
              <a:bodyPr>
                <a:spAutoFit/>
              </a:bodyPr>
              <a:lstStyle/>
              <a:p>
                <a:pPr algn="ctr">
                  <a:defRPr/>
                </a:pPr>
                <a:r>
                  <a:rPr lang="en-US" altLang="zh-CN" sz="1050" b="1" i="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1" baseline="-25000"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53</a:t>
                </a:r>
                <a:r>
                  <a:rPr lang="en-US" altLang="zh-CN"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 = 1.5</a:t>
                </a:r>
                <a:endParaRPr lang="zh-CN" altLang="en-US"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63" name="文本框 62">
                <a:extLst>
                  <a:ext uri="{FF2B5EF4-FFF2-40B4-BE49-F238E27FC236}">
                    <a16:creationId xmlns:a16="http://schemas.microsoft.com/office/drawing/2014/main" id="{F40BD536-8EB8-47E7-4943-06CCA88D8E4F}"/>
                  </a:ext>
                </a:extLst>
              </p:cNvPr>
              <p:cNvSpPr txBox="1"/>
              <p:nvPr/>
            </p:nvSpPr>
            <p:spPr>
              <a:xfrm>
                <a:off x="5938756" y="2562306"/>
                <a:ext cx="614433" cy="207699"/>
              </a:xfrm>
              <a:prstGeom prst="rect">
                <a:avLst/>
              </a:prstGeom>
              <a:noFill/>
            </p:spPr>
            <p:txBody>
              <a:bodyPr>
                <a:spAutoFit/>
              </a:bodyPr>
              <a:lstStyle/>
              <a:p>
                <a:pPr algn="ctr">
                  <a:defRPr/>
                </a:pPr>
                <a:r>
                  <a:rPr lang="en-US" altLang="zh-CN" sz="1050" b="1" i="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W</a:t>
                </a:r>
                <a:r>
                  <a:rPr lang="en-US" altLang="zh-CN" sz="1050" b="1" baseline="-25000"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54</a:t>
                </a:r>
                <a:r>
                  <a:rPr lang="en-US" altLang="zh-CN"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b="1" dirty="0">
                  <a:solidFill>
                    <a:srgbClr val="7030A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16" name="TextBox 15">
                <a:extLst>
                  <a:ext uri="{FF2B5EF4-FFF2-40B4-BE49-F238E27FC236}">
                    <a16:creationId xmlns:a16="http://schemas.microsoft.com/office/drawing/2014/main" id="{A1AB0783-DCB3-7199-CEEC-955195BFE396}"/>
                  </a:ext>
                </a:extLst>
              </p:cNvPr>
              <p:cNvSpPr txBox="1"/>
              <p:nvPr/>
            </p:nvSpPr>
            <p:spPr>
              <a:xfrm>
                <a:off x="5686851" y="3001070"/>
                <a:ext cx="374525" cy="207699"/>
              </a:xfrm>
              <a:prstGeom prst="rect">
                <a:avLst/>
              </a:prstGeom>
              <a:noFill/>
            </p:spPr>
            <p:txBody>
              <a:bodyPr>
                <a:spAutoFit/>
              </a:bodyPr>
              <a:lstStyle/>
              <a:p>
                <a:pPr>
                  <a:defRPr/>
                </a:pP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0</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34817" name="直接连接符 34816">
                <a:extLst>
                  <a:ext uri="{FF2B5EF4-FFF2-40B4-BE49-F238E27FC236}">
                    <a16:creationId xmlns:a16="http://schemas.microsoft.com/office/drawing/2014/main" id="{1AF4694C-84FC-0D70-BAAE-02004692FFA8}"/>
                  </a:ext>
                </a:extLst>
              </p:cNvPr>
              <p:cNvCxnSpPr>
                <a:cxnSpLocks/>
              </p:cNvCxnSpPr>
              <p:nvPr/>
            </p:nvCxnSpPr>
            <p:spPr>
              <a:xfrm flipH="1">
                <a:off x="5728169" y="2868662"/>
                <a:ext cx="6664" cy="266114"/>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4819" name="TextBox 15">
                <a:extLst>
                  <a:ext uri="{FF2B5EF4-FFF2-40B4-BE49-F238E27FC236}">
                    <a16:creationId xmlns:a16="http://schemas.microsoft.com/office/drawing/2014/main" id="{E1E0492D-78E0-A4D3-BFB0-212FE9F2FD3E}"/>
                  </a:ext>
                </a:extLst>
              </p:cNvPr>
              <p:cNvSpPr txBox="1"/>
              <p:nvPr/>
            </p:nvSpPr>
            <p:spPr>
              <a:xfrm>
                <a:off x="6670479" y="3232135"/>
                <a:ext cx="374525" cy="207699"/>
              </a:xfrm>
              <a:prstGeom prst="rect">
                <a:avLst/>
              </a:prstGeom>
              <a:noFill/>
            </p:spPr>
            <p:txBody>
              <a:bodyPr>
                <a:spAutoFit/>
              </a:bodyPr>
              <a:lstStyle/>
              <a:p>
                <a:pPr>
                  <a:defRPr/>
                </a:pP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0</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cxnSp>
            <p:nvCxnSpPr>
              <p:cNvPr id="34820" name="直接连接符 34819">
                <a:extLst>
                  <a:ext uri="{FF2B5EF4-FFF2-40B4-BE49-F238E27FC236}">
                    <a16:creationId xmlns:a16="http://schemas.microsoft.com/office/drawing/2014/main" id="{5D15E3EB-9836-1ADD-E320-C4088E9CA51C}"/>
                  </a:ext>
                </a:extLst>
              </p:cNvPr>
              <p:cNvCxnSpPr>
                <a:cxnSpLocks/>
              </p:cNvCxnSpPr>
              <p:nvPr/>
            </p:nvCxnSpPr>
            <p:spPr>
              <a:xfrm flipH="1">
                <a:off x="6711797" y="3099727"/>
                <a:ext cx="6664" cy="266114"/>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grpSp>
        <p:grpSp>
          <p:nvGrpSpPr>
            <p:cNvPr id="101396" name="组合 34820">
              <a:extLst>
                <a:ext uri="{FF2B5EF4-FFF2-40B4-BE49-F238E27FC236}">
                  <a16:creationId xmlns:a16="http://schemas.microsoft.com/office/drawing/2014/main" id="{A6CD7EC3-E12C-648D-C863-BDD08D6DD171}"/>
                </a:ext>
              </a:extLst>
            </p:cNvPr>
            <p:cNvGrpSpPr>
              <a:grpSpLocks/>
            </p:cNvGrpSpPr>
            <p:nvPr/>
          </p:nvGrpSpPr>
          <p:grpSpPr bwMode="auto">
            <a:xfrm>
              <a:off x="2893218" y="4795895"/>
              <a:ext cx="751040" cy="1726115"/>
              <a:chOff x="3641945" y="2284370"/>
              <a:chExt cx="606106" cy="1393013"/>
            </a:xfrm>
          </p:grpSpPr>
          <p:sp>
            <p:nvSpPr>
              <p:cNvPr id="101404" name="TextBox 26">
                <a:extLst>
                  <a:ext uri="{FF2B5EF4-FFF2-40B4-BE49-F238E27FC236}">
                    <a16:creationId xmlns:a16="http://schemas.microsoft.com/office/drawing/2014/main" id="{CED93FD1-4760-6BDC-B96C-CA498DCD126D}"/>
                  </a:ext>
                </a:extLst>
              </p:cNvPr>
              <p:cNvSpPr txBox="1">
                <a:spLocks noChangeArrowheads="1"/>
              </p:cNvSpPr>
              <p:nvPr/>
            </p:nvSpPr>
            <p:spPr bwMode="auto">
              <a:xfrm>
                <a:off x="3641945" y="2284370"/>
                <a:ext cx="606106"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101405" name="TextBox 26">
                <a:extLst>
                  <a:ext uri="{FF2B5EF4-FFF2-40B4-BE49-F238E27FC236}">
                    <a16:creationId xmlns:a16="http://schemas.microsoft.com/office/drawing/2014/main" id="{E267EE17-AC14-40E1-038B-39B898008835}"/>
                  </a:ext>
                </a:extLst>
              </p:cNvPr>
              <p:cNvSpPr txBox="1">
                <a:spLocks noChangeArrowheads="1"/>
              </p:cNvSpPr>
              <p:nvPr/>
            </p:nvSpPr>
            <p:spPr bwMode="auto">
              <a:xfrm>
                <a:off x="3641945" y="2875238"/>
                <a:ext cx="546750"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2</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=1</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101406" name="TextBox 26">
                <a:extLst>
                  <a:ext uri="{FF2B5EF4-FFF2-40B4-BE49-F238E27FC236}">
                    <a16:creationId xmlns:a16="http://schemas.microsoft.com/office/drawing/2014/main" id="{9D787458-5435-F618-B550-43479FB8B43D}"/>
                  </a:ext>
                </a:extLst>
              </p:cNvPr>
              <p:cNvSpPr txBox="1">
                <a:spLocks noChangeArrowheads="1"/>
              </p:cNvSpPr>
              <p:nvPr/>
            </p:nvSpPr>
            <p:spPr bwMode="auto">
              <a:xfrm>
                <a:off x="3641945" y="3429000"/>
                <a:ext cx="546750" cy="2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x</a:t>
                </a:r>
                <a:r>
                  <a:rPr lang="en-US" altLang="zh-CN" sz="1400" b="1" baseline="-25000">
                    <a:solidFill>
                      <a:srgbClr val="FF0000"/>
                    </a:solidFill>
                    <a:latin typeface="Comic Sans MS" panose="030F0702030302020204" pitchFamily="66" charset="0"/>
                    <a:ea typeface="黑体" panose="02010609060101010101" pitchFamily="49" charset="-122"/>
                    <a:cs typeface="Times New Roman" panose="02020603050405020304" pitchFamily="18" charset="0"/>
                  </a:rPr>
                  <a:t>3</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=2</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grpSp>
        <p:grpSp>
          <p:nvGrpSpPr>
            <p:cNvPr id="101397" name="组合 34825">
              <a:extLst>
                <a:ext uri="{FF2B5EF4-FFF2-40B4-BE49-F238E27FC236}">
                  <a16:creationId xmlns:a16="http://schemas.microsoft.com/office/drawing/2014/main" id="{24E0EB95-7834-7F5B-A118-1AD4B80C31F5}"/>
                </a:ext>
              </a:extLst>
            </p:cNvPr>
            <p:cNvGrpSpPr>
              <a:grpSpLocks/>
            </p:cNvGrpSpPr>
            <p:nvPr/>
          </p:nvGrpSpPr>
          <p:grpSpPr bwMode="auto">
            <a:xfrm>
              <a:off x="4827695" y="4951630"/>
              <a:ext cx="2863662" cy="768112"/>
              <a:chOff x="5557531" y="2457838"/>
              <a:chExt cx="2863662" cy="768112"/>
            </a:xfrm>
          </p:grpSpPr>
          <p:sp>
            <p:nvSpPr>
              <p:cNvPr id="34828" name="文本框 34827">
                <a:extLst>
                  <a:ext uri="{FF2B5EF4-FFF2-40B4-BE49-F238E27FC236}">
                    <a16:creationId xmlns:a16="http://schemas.microsoft.com/office/drawing/2014/main" id="{EB5DA9B1-244D-4D3B-C6CB-188FF199D738}"/>
                  </a:ext>
                </a:extLst>
              </p:cNvPr>
              <p:cNvSpPr txBox="1"/>
              <p:nvPr/>
            </p:nvSpPr>
            <p:spPr>
              <a:xfrm>
                <a:off x="5557770" y="2460899"/>
                <a:ext cx="584065" cy="254074"/>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z</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0" name="文本框 34829">
                <a:extLst>
                  <a:ext uri="{FF2B5EF4-FFF2-40B4-BE49-F238E27FC236}">
                    <a16:creationId xmlns:a16="http://schemas.microsoft.com/office/drawing/2014/main" id="{6584A9CE-D846-4A9F-5EFE-E7949EFF639D}"/>
                  </a:ext>
                </a:extLst>
              </p:cNvPr>
              <p:cNvSpPr txBox="1"/>
              <p:nvPr/>
            </p:nvSpPr>
            <p:spPr>
              <a:xfrm>
                <a:off x="6098982" y="2457723"/>
                <a:ext cx="584065" cy="254074"/>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4</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1</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1" name="文本框 34830">
                <a:extLst>
                  <a:ext uri="{FF2B5EF4-FFF2-40B4-BE49-F238E27FC236}">
                    <a16:creationId xmlns:a16="http://schemas.microsoft.com/office/drawing/2014/main" id="{88F79BF9-0F85-1B31-CB6F-390AC5505A4B}"/>
                  </a:ext>
                </a:extLst>
              </p:cNvPr>
              <p:cNvSpPr txBox="1"/>
              <p:nvPr/>
            </p:nvSpPr>
            <p:spPr>
              <a:xfrm>
                <a:off x="6683047" y="2737204"/>
                <a:ext cx="657073" cy="254074"/>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z</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4</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2" name="文本框 34831">
                <a:extLst>
                  <a:ext uri="{FF2B5EF4-FFF2-40B4-BE49-F238E27FC236}">
                    <a16:creationId xmlns:a16="http://schemas.microsoft.com/office/drawing/2014/main" id="{D927F76F-F4F4-FE33-FD8D-1E80AF337556}"/>
                  </a:ext>
                </a:extLst>
              </p:cNvPr>
              <p:cNvSpPr txBox="1"/>
              <p:nvPr/>
            </p:nvSpPr>
            <p:spPr>
              <a:xfrm>
                <a:off x="7165535" y="2741968"/>
                <a:ext cx="676119" cy="254074"/>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4</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sp>
            <p:nvSpPr>
              <p:cNvPr id="34833" name="文本框 34832">
                <a:extLst>
                  <a:ext uri="{FF2B5EF4-FFF2-40B4-BE49-F238E27FC236}">
                    <a16:creationId xmlns:a16="http://schemas.microsoft.com/office/drawing/2014/main" id="{5CFD2511-274A-25D5-812B-7B51A64710CD}"/>
                  </a:ext>
                </a:extLst>
              </p:cNvPr>
              <p:cNvSpPr txBox="1"/>
              <p:nvPr/>
            </p:nvSpPr>
            <p:spPr>
              <a:xfrm>
                <a:off x="7744839" y="2972223"/>
                <a:ext cx="676119" cy="254074"/>
              </a:xfrm>
              <a:prstGeom prst="rect">
                <a:avLst/>
              </a:prstGeom>
              <a:noFill/>
            </p:spPr>
            <p:txBody>
              <a:bodyPr>
                <a:spAutoFit/>
              </a:bodyPr>
              <a:lstStyle/>
              <a:p>
                <a:pPr algn="ctr">
                  <a:defRPr/>
                </a:pPr>
                <a:r>
                  <a:rPr lang="en-US" altLang="zh-CN" sz="1050" i="1" dirty="0">
                    <a:latin typeface="Comic Sans MS" panose="030F0702030302020204" pitchFamily="66" charset="0"/>
                    <a:ea typeface="黑体" panose="02010609060101010101" pitchFamily="49" charset="-122"/>
                    <a:cs typeface="Times New Roman" panose="02020603050405020304" pitchFamily="18" charset="0"/>
                  </a:rPr>
                  <a:t>a</a:t>
                </a:r>
                <a:r>
                  <a:rPr lang="en-US" altLang="zh-CN" sz="1050" baseline="-25000" dirty="0">
                    <a:latin typeface="Comic Sans MS" panose="030F0702030302020204" pitchFamily="66" charset="0"/>
                    <a:ea typeface="黑体" panose="02010609060101010101" pitchFamily="49" charset="-122"/>
                    <a:cs typeface="Times New Roman" panose="02020603050405020304" pitchFamily="18" charset="0"/>
                  </a:rPr>
                  <a:t>5</a:t>
                </a:r>
                <a:r>
                  <a:rPr lang="en-US" altLang="zh-CN" sz="1050" dirty="0">
                    <a:latin typeface="Comic Sans MS" panose="030F0702030302020204" pitchFamily="66" charset="0"/>
                    <a:ea typeface="黑体" panose="02010609060101010101" pitchFamily="49" charset="-122"/>
                    <a:cs typeface="Times New Roman" panose="02020603050405020304" pitchFamily="18" charset="0"/>
                  </a:rPr>
                  <a:t> = 4</a:t>
                </a:r>
                <a:endParaRPr lang="zh-CN" altLang="en-US" sz="1050" dirty="0">
                  <a:latin typeface="Comic Sans MS" panose="030F0702030302020204" pitchFamily="66" charset="0"/>
                  <a:ea typeface="黑体" panose="02010609060101010101" pitchFamily="49" charset="-122"/>
                  <a:cs typeface="Times New Roman" panose="02020603050405020304" pitchFamily="18" charset="0"/>
                </a:endParaRPr>
              </a:p>
            </p:txBody>
          </p:sp>
        </p:grpSp>
        <p:sp>
          <p:nvSpPr>
            <p:cNvPr id="101398" name="文本框 34833">
              <a:extLst>
                <a:ext uri="{FF2B5EF4-FFF2-40B4-BE49-F238E27FC236}">
                  <a16:creationId xmlns:a16="http://schemas.microsoft.com/office/drawing/2014/main" id="{F106E91B-354F-6078-2417-26638ABF5F5D}"/>
                </a:ext>
              </a:extLst>
            </p:cNvPr>
            <p:cNvSpPr txBox="1">
              <a:spLocks noChangeArrowheads="1"/>
            </p:cNvSpPr>
            <p:nvPr/>
          </p:nvSpPr>
          <p:spPr bwMode="auto">
            <a:xfrm>
              <a:off x="8155103" y="5438896"/>
              <a:ext cx="675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y = </a:t>
              </a:r>
              <a:r>
                <a:rPr lang="en-US" altLang="zh-CN"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4</a:t>
              </a:r>
              <a:endParaRPr lang="zh-CN" altLang="en-US" sz="1400" b="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grpSp>
      <p:cxnSp>
        <p:nvCxnSpPr>
          <p:cNvPr id="34845" name="直接连接符 34844">
            <a:extLst>
              <a:ext uri="{FF2B5EF4-FFF2-40B4-BE49-F238E27FC236}">
                <a16:creationId xmlns:a16="http://schemas.microsoft.com/office/drawing/2014/main" id="{CF690495-7602-ABC0-16EC-324B1B98F1FD}"/>
              </a:ext>
            </a:extLst>
          </p:cNvPr>
          <p:cNvCxnSpPr/>
          <p:nvPr/>
        </p:nvCxnSpPr>
        <p:spPr>
          <a:xfrm>
            <a:off x="1193800" y="4578350"/>
            <a:ext cx="8791575" cy="0"/>
          </a:xfrm>
          <a:prstGeom prst="line">
            <a:avLst/>
          </a:prstGeom>
        </p:spPr>
        <p:style>
          <a:lnRef idx="3">
            <a:schemeClr val="dk1"/>
          </a:lnRef>
          <a:fillRef idx="0">
            <a:schemeClr val="dk1"/>
          </a:fillRef>
          <a:effectRef idx="2">
            <a:schemeClr val="dk1"/>
          </a:effectRef>
          <a:fontRef idx="minor">
            <a:schemeClr val="tx1"/>
          </a:fontRef>
        </p:style>
      </p:cxnSp>
      <p:sp>
        <p:nvSpPr>
          <p:cNvPr id="34847" name="箭头: 左弧形 34846">
            <a:extLst>
              <a:ext uri="{FF2B5EF4-FFF2-40B4-BE49-F238E27FC236}">
                <a16:creationId xmlns:a16="http://schemas.microsoft.com/office/drawing/2014/main" id="{4D0A6EDF-2CD0-D465-E795-DEE4C7971DF6}"/>
              </a:ext>
            </a:extLst>
          </p:cNvPr>
          <p:cNvSpPr/>
          <p:nvPr/>
        </p:nvSpPr>
        <p:spPr>
          <a:xfrm>
            <a:off x="863600" y="3381375"/>
            <a:ext cx="865188" cy="2608263"/>
          </a:xfrm>
          <a:prstGeom prst="curved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48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8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animBg="1"/>
      <p:bldP spid="42" grpId="0"/>
      <p:bldP spid="43" grpId="0" animBg="1"/>
      <p:bldP spid="44" grpId="0" animBg="1"/>
      <p:bldP spid="45" grpId="0"/>
      <p:bldP spid="47" grpId="0"/>
      <p:bldP spid="3484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6238B1EC-12DA-6001-72EA-AEA04A52E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0"/>
            <a:ext cx="403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F1182AFB-0732-BCFB-070F-DBFDB6814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142875"/>
            <a:ext cx="5541962"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87AAE05-A748-DBA2-5C58-356AFC440C7A}"/>
              </a:ext>
            </a:extLst>
          </p:cNvPr>
          <p:cNvSpPr txBox="1"/>
          <p:nvPr/>
        </p:nvSpPr>
        <p:spPr>
          <a:xfrm>
            <a:off x="192088" y="765175"/>
            <a:ext cx="11591925" cy="2355850"/>
          </a:xfrm>
          <a:prstGeom prst="rect">
            <a:avLst/>
          </a:prstGeom>
          <a:noFill/>
        </p:spPr>
        <p:txBody>
          <a:bodyPr/>
          <a:lstStyle/>
          <a:p>
            <a:pPr marL="288290" lvl="1" indent="-288290">
              <a:spcBef>
                <a:spcPts val="0"/>
              </a:spcBef>
              <a:spcAft>
                <a:spcPts val="600"/>
              </a:spcAft>
              <a:buFont typeface="Wingdings" panose="05000000000000000000" charset="0"/>
              <a:buChar char="p"/>
              <a:defRPr/>
            </a:pPr>
            <a:r>
              <a:rPr lang="zh-CN" altLang="en-US" sz="2400" kern="0" dirty="0">
                <a:ea typeface="黑体" panose="02010609060101010101" pitchFamily="2" charset="-122"/>
                <a:cs typeface="Times New Roman" panose="02020603050405020304" pitchFamily="18" charset="0"/>
              </a:rPr>
              <a:t>作为一种常用的无监督学习方法，聚类（clustering）按照一定准则将一组数据分成若干个簇（cluster），使得同一个簇内的样本尽可能相似、不同簇间的样本尽可能不相似，即聚类的目标是使相似的样本相互聚集、不相似的样本彼此远离。</a:t>
            </a:r>
            <a:endParaRPr lang="en-US" altLang="zh-CN" sz="24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en-US" sz="2400" kern="0" dirty="0">
                <a:ea typeface="黑体" panose="02010609060101010101" pitchFamily="2" charset="-122"/>
                <a:cs typeface="Times New Roman" panose="02020603050405020304" pitchFamily="18" charset="0"/>
              </a:rPr>
              <a:t>所谓簇是指一组相似样本的集合，其中样本间的相似度不小于某个给定的阈值。在实际应用中，通常基于特定的距离度量来定义相似度，因此也可以说，簇中样本间的距离不大于某个给定的阈值。</a:t>
            </a:r>
          </a:p>
        </p:txBody>
      </p:sp>
      <p:sp>
        <p:nvSpPr>
          <p:cNvPr id="3" name="TextBox 2">
            <a:extLst>
              <a:ext uri="{FF2B5EF4-FFF2-40B4-BE49-F238E27FC236}">
                <a16:creationId xmlns:a16="http://schemas.microsoft.com/office/drawing/2014/main" id="{876FCB75-CA00-FB4F-042C-F7288F1B128B}"/>
              </a:ext>
            </a:extLst>
          </p:cNvPr>
          <p:cNvSpPr txBox="1"/>
          <p:nvPr/>
        </p:nvSpPr>
        <p:spPr>
          <a:xfrm>
            <a:off x="3871913" y="1588"/>
            <a:ext cx="4446587" cy="768350"/>
          </a:xfrm>
          <a:prstGeom prst="rect">
            <a:avLst/>
          </a:prstGeom>
          <a:noFill/>
        </p:spPr>
        <p:txBody>
          <a:bodyPr>
            <a:spAutoFit/>
          </a:bodyPr>
          <a:lstStyle/>
          <a:p>
            <a:pPr algn="ctr">
              <a:spcBef>
                <a:spcPts val="0"/>
              </a:spcBef>
              <a:spcAft>
                <a:spcPts val="600"/>
              </a:spcAft>
              <a:defRPr/>
            </a:pPr>
            <a:r>
              <a:rPr lang="zh-CN" altLang="en-US" sz="4400" b="1" kern="0" dirty="0">
                <a:solidFill>
                  <a:srgbClr val="0000CC"/>
                </a:solidFill>
                <a:latin typeface="黑体" panose="02010609060101010101" pitchFamily="2" charset="-122"/>
                <a:ea typeface="黑体" panose="02010609060101010101" pitchFamily="2" charset="-122"/>
                <a:cs typeface="Times New Roman" panose="02020603050405020304" pitchFamily="18" charset="0"/>
                <a:sym typeface="+mn-ea"/>
              </a:rPr>
              <a:t>聚类</a:t>
            </a:r>
            <a:endParaRPr lang="zh-CN" sz="4400" b="1" kern="0" dirty="0">
              <a:solidFill>
                <a:srgbClr val="0000CC"/>
              </a:solidFill>
              <a:latin typeface="黑体" panose="02010609060101010101" pitchFamily="2" charset="-122"/>
              <a:ea typeface="黑体" panose="02010609060101010101" pitchFamily="2" charset="-122"/>
              <a:cs typeface="黑体" panose="02010609060101010101" pitchFamily="2" charset="-122"/>
            </a:endParaRPr>
          </a:p>
        </p:txBody>
      </p:sp>
      <p:pic>
        <p:nvPicPr>
          <p:cNvPr id="104452" name="图片 -2147482599" descr="5-1">
            <a:extLst>
              <a:ext uri="{FF2B5EF4-FFF2-40B4-BE49-F238E27FC236}">
                <a16:creationId xmlns:a16="http://schemas.microsoft.com/office/drawing/2014/main" id="{385B4F3B-D07B-DE00-E32A-81041F3E7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3376613"/>
            <a:ext cx="95138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8B0A19B-AE2F-1D62-1806-AE7C95CC667B}"/>
              </a:ext>
            </a:extLst>
          </p:cNvPr>
          <p:cNvSpPr txBox="1">
            <a:spLocks noRot="1" noChangeAspect="1" noMove="1" noResize="1" noEditPoints="1" noAdjustHandles="1" noChangeArrowheads="1" noChangeShapeType="1" noTextEdit="1"/>
          </p:cNvSpPr>
          <p:nvPr/>
        </p:nvSpPr>
        <p:spPr>
          <a:xfrm>
            <a:off x="191344" y="2622361"/>
            <a:ext cx="12000656" cy="3828779"/>
          </a:xfrm>
          <a:prstGeom prst="rect">
            <a:avLst/>
          </a:prstGeom>
          <a:blipFill>
            <a:blip r:embed="rId3"/>
            <a:stretch>
              <a:fillRect l="-406" t="-1115" b="-955"/>
            </a:stretch>
          </a:blipFill>
        </p:spPr>
        <p:txBody>
          <a:bodyPr/>
          <a:lstStyle/>
          <a:p>
            <a:pPr>
              <a:defRPr/>
            </a:pPr>
            <a:r>
              <a:rPr lang="zh-CN" altLang="en-US" dirty="0">
                <a:noFill/>
              </a:rPr>
              <a:t> </a:t>
            </a:r>
          </a:p>
        </p:txBody>
      </p:sp>
      <p:graphicFrame>
        <p:nvGraphicFramePr>
          <p:cNvPr id="106499" name="对象 6">
            <a:hlinkClick r:id="" action="ppaction://ole?verb=0"/>
            <a:extLst>
              <a:ext uri="{FF2B5EF4-FFF2-40B4-BE49-F238E27FC236}">
                <a16:creationId xmlns:a16="http://schemas.microsoft.com/office/drawing/2014/main" id="{4AF9C0F1-5C95-29FD-D4A5-D1B5D0128B23}"/>
              </a:ext>
            </a:extLst>
          </p:cNvPr>
          <p:cNvGraphicFramePr>
            <a:graphicFrameLocks noChangeAspect="1"/>
          </p:cNvGraphicFramePr>
          <p:nvPr/>
        </p:nvGraphicFramePr>
        <p:xfrm>
          <a:off x="5257800" y="4618038"/>
          <a:ext cx="114300" cy="215900"/>
        </p:xfrm>
        <a:graphic>
          <a:graphicData uri="http://schemas.openxmlformats.org/presentationml/2006/ole">
            <mc:AlternateContent xmlns:mc="http://schemas.openxmlformats.org/markup-compatibility/2006">
              <mc:Choice xmlns:v="urn:schemas-microsoft-com:vml" Requires="v">
                <p:oleObj r:id="rId4" imgW="114120" imgH="215640" progId="Equation.KSEE3">
                  <p:embed/>
                </p:oleObj>
              </mc:Choice>
              <mc:Fallback>
                <p:oleObj r:id="rId4" imgW="114120" imgH="215640" progId="Equation.KSEE3">
                  <p:embed/>
                  <p:pic>
                    <p:nvPicPr>
                      <p:cNvPr id="0" name="对象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18038"/>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0" name="对象 -2147482584">
            <a:extLst>
              <a:ext uri="{FF2B5EF4-FFF2-40B4-BE49-F238E27FC236}">
                <a16:creationId xmlns:a16="http://schemas.microsoft.com/office/drawing/2014/main" id="{A1682C45-E6B6-186C-C645-98B832C8534E}"/>
              </a:ext>
            </a:extLst>
          </p:cNvPr>
          <p:cNvGraphicFramePr>
            <a:graphicFrameLocks noChangeAspect="1"/>
          </p:cNvGraphicFramePr>
          <p:nvPr/>
        </p:nvGraphicFramePr>
        <p:xfrm>
          <a:off x="10488613" y="4332288"/>
          <a:ext cx="1397000" cy="569912"/>
        </p:xfrm>
        <a:graphic>
          <a:graphicData uri="http://schemas.openxmlformats.org/presentationml/2006/ole">
            <mc:AlternateContent xmlns:mc="http://schemas.openxmlformats.org/markup-compatibility/2006">
              <mc:Choice xmlns:v="urn:schemas-microsoft-com:vml" Requires="v">
                <p:oleObj name="Equation" r:id="rId6" imgW="1028700" imgH="419100" progId="Equation.DSMT4">
                  <p:embed/>
                </p:oleObj>
              </mc:Choice>
              <mc:Fallback>
                <p:oleObj name="Equation" r:id="rId6" imgW="1028700" imgH="419100" progId="Equation.DSMT4">
                  <p:embed/>
                  <p:pic>
                    <p:nvPicPr>
                      <p:cNvPr id="0" name="对象 -21474825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8613" y="4332288"/>
                        <a:ext cx="1397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 name="文本框 1">
            <a:extLst>
              <a:ext uri="{FF2B5EF4-FFF2-40B4-BE49-F238E27FC236}">
                <a16:creationId xmlns:a16="http://schemas.microsoft.com/office/drawing/2014/main" id="{E2EAB7AF-6F94-9F93-C9E0-6F9FE3ECD99C}"/>
              </a:ext>
            </a:extLst>
          </p:cNvPr>
          <p:cNvSpPr txBox="1"/>
          <p:nvPr/>
        </p:nvSpPr>
        <p:spPr>
          <a:xfrm>
            <a:off x="136525" y="661988"/>
            <a:ext cx="11918950" cy="1763712"/>
          </a:xfrm>
          <a:prstGeom prst="rect">
            <a:avLst/>
          </a:prstGeom>
          <a:noFill/>
        </p:spPr>
        <p:txBody>
          <a:bodyPr/>
          <a:lstStyle/>
          <a:p>
            <a:pPr marL="288290" lvl="1" indent="-288290">
              <a:spcBef>
                <a:spcPts val="0"/>
              </a:spcBef>
              <a:spcAft>
                <a:spcPts val="600"/>
              </a:spcAft>
              <a:buFont typeface="Wingdings" panose="05000000000000000000" charset="0"/>
              <a:buChar char="p"/>
              <a:defRPr/>
            </a:pPr>
            <a:r>
              <a:rPr lang="zh-CN" altLang="en-US" sz="2000" i="1" kern="0" dirty="0">
                <a:ea typeface="黑体" panose="02010609060101010101" pitchFamily="2" charset="-122"/>
                <a:cs typeface="Times New Roman" panose="02020603050405020304" pitchFamily="18" charset="0"/>
              </a:rPr>
              <a:t>k</a:t>
            </a:r>
            <a:r>
              <a:rPr lang="zh-CN" altLang="en-US" sz="2000" kern="0" dirty="0">
                <a:ea typeface="黑体" panose="02010609060101010101" pitchFamily="2" charset="-122"/>
                <a:cs typeface="Times New Roman" panose="02020603050405020304" pitchFamily="18" charset="0"/>
              </a:rPr>
              <a:t>均值（k-means）聚类是一种基于划分的算法，它构建一组数据的划分，每个划分代表一个簇，并且要求每个簇非空（即至少包含一个样本）。</a:t>
            </a:r>
            <a:endParaRPr lang="en-US" altLang="zh-CN" sz="20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en-US" sz="2000" i="1" kern="0" dirty="0">
                <a:ea typeface="黑体" panose="02010609060101010101" pitchFamily="2" charset="-122"/>
                <a:cs typeface="Times New Roman" panose="02020603050405020304" pitchFamily="18" charset="0"/>
              </a:rPr>
              <a:t>k</a:t>
            </a:r>
            <a:r>
              <a:rPr lang="zh-CN" altLang="en-US" sz="2000" kern="0" dirty="0">
                <a:ea typeface="黑体" panose="02010609060101010101" pitchFamily="2" charset="-122"/>
                <a:cs typeface="Times New Roman" panose="02020603050405020304" pitchFamily="18" charset="0"/>
              </a:rPr>
              <a:t>均值聚类算法的核心思想是，通过迭代的方式将一组样本分到</a:t>
            </a:r>
            <a:r>
              <a:rPr lang="zh-CN" altLang="en-US" sz="2000" i="1" kern="0" dirty="0">
                <a:ea typeface="黑体" panose="02010609060101010101" pitchFamily="2" charset="-122"/>
                <a:cs typeface="Times New Roman" panose="02020603050405020304" pitchFamily="18" charset="0"/>
              </a:rPr>
              <a:t>k</a:t>
            </a:r>
            <a:r>
              <a:rPr lang="zh-CN" altLang="en-US" sz="2000" kern="0" dirty="0">
                <a:ea typeface="黑体" panose="02010609060101010101" pitchFamily="2" charset="-122"/>
                <a:cs typeface="Times New Roman" panose="02020603050405020304" pitchFamily="18" charset="0"/>
              </a:rPr>
              <a:t>个簇中，使得同一个簇中的样本尽可能聚集、不同簇中的样本尽可能远离。</a:t>
            </a:r>
            <a:endParaRPr lang="en-US" altLang="zh-CN" sz="2000" kern="0" dirty="0">
              <a:ea typeface="黑体" panose="02010609060101010101" pitchFamily="2" charset="-122"/>
              <a:cs typeface="Times New Roman" panose="02020603050405020304" pitchFamily="18" charset="0"/>
            </a:endParaRPr>
          </a:p>
          <a:p>
            <a:pPr marL="288290" lvl="1" indent="-288290">
              <a:spcBef>
                <a:spcPts val="0"/>
              </a:spcBef>
              <a:spcAft>
                <a:spcPts val="600"/>
              </a:spcAft>
              <a:buFont typeface="Wingdings" panose="05000000000000000000" charset="0"/>
              <a:buChar char="p"/>
              <a:defRPr/>
            </a:pPr>
            <a:r>
              <a:rPr lang="zh-CN" altLang="en-US" sz="2000" kern="0" dirty="0">
                <a:ea typeface="黑体" panose="02010609060101010101" pitchFamily="2" charset="-122"/>
                <a:cs typeface="Times New Roman" panose="02020603050405020304" pitchFamily="18" charset="0"/>
              </a:rPr>
              <a:t>简言之，</a:t>
            </a:r>
            <a:r>
              <a:rPr lang="zh-CN" altLang="en-US" sz="2000" i="1" kern="0" dirty="0">
                <a:ea typeface="黑体" panose="02010609060101010101" pitchFamily="2" charset="-122"/>
                <a:cs typeface="Times New Roman" panose="02020603050405020304" pitchFamily="18" charset="0"/>
              </a:rPr>
              <a:t>k</a:t>
            </a:r>
            <a:r>
              <a:rPr lang="zh-CN" altLang="en-US" sz="2000" kern="0" dirty="0">
                <a:ea typeface="黑体" panose="02010609060101010101" pitchFamily="2" charset="-122"/>
                <a:cs typeface="Times New Roman" panose="02020603050405020304" pitchFamily="18" charset="0"/>
              </a:rPr>
              <a:t>均值聚类算法的目标是：最小化簇内距离，同时最大化簇间距离，最终返回</a:t>
            </a:r>
            <a:r>
              <a:rPr lang="zh-CN" altLang="en-US" sz="2000" i="1" kern="0" dirty="0">
                <a:ea typeface="黑体" panose="02010609060101010101" pitchFamily="2" charset="-122"/>
                <a:cs typeface="Times New Roman" panose="02020603050405020304" pitchFamily="18" charset="0"/>
              </a:rPr>
              <a:t>k</a:t>
            </a:r>
            <a:r>
              <a:rPr lang="zh-CN" altLang="en-US" sz="2000" kern="0" dirty="0">
                <a:ea typeface="黑体" panose="02010609060101010101" pitchFamily="2" charset="-122"/>
                <a:cs typeface="Times New Roman" panose="02020603050405020304" pitchFamily="18" charset="0"/>
              </a:rPr>
              <a:t>个簇。</a:t>
            </a:r>
          </a:p>
        </p:txBody>
      </p:sp>
      <p:sp>
        <p:nvSpPr>
          <p:cNvPr id="5" name="TextBox 2">
            <a:extLst>
              <a:ext uri="{FF2B5EF4-FFF2-40B4-BE49-F238E27FC236}">
                <a16:creationId xmlns:a16="http://schemas.microsoft.com/office/drawing/2014/main" id="{4C75AB91-43E7-CC86-09C1-5561EAB8BBA3}"/>
              </a:ext>
            </a:extLst>
          </p:cNvPr>
          <p:cNvSpPr txBox="1"/>
          <p:nvPr/>
        </p:nvSpPr>
        <p:spPr>
          <a:xfrm>
            <a:off x="3873500" y="0"/>
            <a:ext cx="4445000" cy="706438"/>
          </a:xfrm>
          <a:prstGeom prst="rect">
            <a:avLst/>
          </a:prstGeom>
          <a:noFill/>
        </p:spPr>
        <p:txBody>
          <a:bodyPr>
            <a:spAutoFit/>
          </a:bodyPr>
          <a:lstStyle/>
          <a:p>
            <a:pPr algn="ctr">
              <a:spcBef>
                <a:spcPts val="0"/>
              </a:spcBef>
              <a:spcAft>
                <a:spcPts val="600"/>
              </a:spcAft>
              <a:defRPr/>
            </a:pPr>
            <a:r>
              <a:rPr lang="zh-CN" sz="4000" i="1" kern="0" dirty="0">
                <a:latin typeface="黑体" panose="02010609060101010101" pitchFamily="2" charset="-122"/>
                <a:ea typeface="黑体" panose="02010609060101010101" pitchFamily="2" charset="-122"/>
                <a:cs typeface="黑体" panose="02010609060101010101" pitchFamily="2" charset="-122"/>
              </a:rPr>
              <a:t>k</a:t>
            </a:r>
            <a:r>
              <a:rPr lang="zh-CN" sz="4000" kern="0" dirty="0">
                <a:latin typeface="黑体" panose="02010609060101010101" pitchFamily="2" charset="-122"/>
                <a:ea typeface="黑体" panose="02010609060101010101" pitchFamily="2" charset="-122"/>
                <a:cs typeface="黑体" panose="02010609060101010101" pitchFamily="2" charset="-122"/>
              </a:rPr>
              <a:t>均值聚类</a:t>
            </a:r>
            <a:r>
              <a:rPr lang="zh-CN" altLang="en-US" sz="4000" kern="0" dirty="0">
                <a:latin typeface="黑体" panose="02010609060101010101" pitchFamily="2" charset="-122"/>
                <a:ea typeface="黑体" panose="02010609060101010101" pitchFamily="2" charset="-122"/>
                <a:cs typeface="黑体" panose="02010609060101010101" pitchFamily="2" charset="-122"/>
              </a:rPr>
              <a:t>算法</a:t>
            </a:r>
            <a:endParaRPr lang="zh-CN" sz="4000" kern="0"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AF29832-E88B-EE0F-19D2-F678826D3A5B}"/>
              </a:ext>
            </a:extLst>
          </p:cNvPr>
          <p:cNvSpPr txBox="1"/>
          <p:nvPr/>
        </p:nvSpPr>
        <p:spPr>
          <a:xfrm>
            <a:off x="155575" y="476250"/>
            <a:ext cx="12036425" cy="3816350"/>
          </a:xfrm>
          <a:prstGeom prst="rect">
            <a:avLst/>
          </a:prstGeom>
          <a:noFill/>
        </p:spPr>
        <p:txBody>
          <a:bodyPr/>
          <a:lstStyle/>
          <a:p>
            <a:pPr marL="288290" indent="-288290">
              <a:lnSpc>
                <a:spcPct val="150000"/>
              </a:lnSpc>
              <a:spcBef>
                <a:spcPts val="0"/>
              </a:spcBef>
              <a:spcAft>
                <a:spcPts val="600"/>
              </a:spcAft>
              <a:buFont typeface="Wingdings" panose="05000000000000000000" charset="0"/>
              <a:buChar char="p"/>
              <a:defRPr/>
            </a:pPr>
            <a:r>
              <a:rPr lang="zh-CN" altLang="en-US" sz="2000" i="1" kern="0" dirty="0">
                <a:solidFill>
                  <a:srgbClr val="0000CC"/>
                </a:solidFill>
                <a:ea typeface="黑体" panose="02010609060101010101" pitchFamily="2" charset="-122"/>
                <a:cs typeface="Times New Roman" panose="02020603050405020304" pitchFamily="18" charset="0"/>
                <a:sym typeface="+mn-ea"/>
              </a:rPr>
              <a:t>k</a:t>
            </a:r>
            <a:r>
              <a:rPr lang="zh-CN" altLang="en-US" sz="2000" kern="0" dirty="0">
                <a:solidFill>
                  <a:srgbClr val="0000CC"/>
                </a:solidFill>
                <a:ea typeface="黑体" panose="02010609060101010101" pitchFamily="2" charset="-122"/>
                <a:cs typeface="Times New Roman" panose="02020603050405020304" pitchFamily="18" charset="0"/>
                <a:sym typeface="+mn-ea"/>
              </a:rPr>
              <a:t>值的设定</a:t>
            </a:r>
          </a:p>
          <a:p>
            <a:pPr marL="800100" lvl="1" indent="-342900">
              <a:lnSpc>
                <a:spcPct val="150000"/>
              </a:lnSpc>
              <a:spcBef>
                <a:spcPts val="0"/>
              </a:spcBef>
              <a:spcAft>
                <a:spcPts val="600"/>
              </a:spcAft>
              <a:buFont typeface="Wingdings" panose="05000000000000000000" charset="0"/>
              <a:buChar char="n"/>
              <a:defRPr/>
            </a:pPr>
            <a:r>
              <a:rPr lang="zh-CN" altLang="en-US" sz="1400" kern="0" dirty="0">
                <a:ea typeface="黑体" panose="02010609060101010101" pitchFamily="2" charset="-122"/>
                <a:cs typeface="Times New Roman" panose="02020603050405020304" pitchFamily="18" charset="0"/>
              </a:rPr>
              <a:t>不同的</a:t>
            </a:r>
            <a:r>
              <a:rPr lang="zh-CN" altLang="en-US" sz="1400" i="1" kern="0" dirty="0">
                <a:ea typeface="黑体" panose="02010609060101010101" pitchFamily="2" charset="-122"/>
                <a:cs typeface="Times New Roman" panose="02020603050405020304" pitchFamily="18" charset="0"/>
              </a:rPr>
              <a:t>k</a:t>
            </a:r>
            <a:r>
              <a:rPr lang="zh-CN" altLang="en-US" sz="1400" kern="0" dirty="0">
                <a:ea typeface="黑体" panose="02010609060101010101" pitchFamily="2" charset="-122"/>
                <a:cs typeface="Times New Roman" panose="02020603050405020304" pitchFamily="18" charset="0"/>
              </a:rPr>
              <a:t>值将产生不同个数的簇。一般事先不知道应将数据分为多少个簇，可以采用人工经验设定、参数敏感性分析等方式来确定最佳</a:t>
            </a:r>
            <a:r>
              <a:rPr lang="zh-CN" altLang="en-US" sz="1400" i="1" kern="0" dirty="0">
                <a:ea typeface="黑体" panose="02010609060101010101" pitchFamily="2" charset="-122"/>
                <a:cs typeface="Times New Roman" panose="02020603050405020304" pitchFamily="18" charset="0"/>
              </a:rPr>
              <a:t>k</a:t>
            </a:r>
            <a:r>
              <a:rPr lang="zh-CN" altLang="en-US" sz="1400" kern="0" dirty="0">
                <a:ea typeface="黑体" panose="02010609060101010101" pitchFamily="2" charset="-122"/>
                <a:cs typeface="Times New Roman" panose="02020603050405020304" pitchFamily="18" charset="0"/>
              </a:rPr>
              <a:t>值。</a:t>
            </a:r>
          </a:p>
          <a:p>
            <a:pPr marL="288290" indent="-288290">
              <a:lnSpc>
                <a:spcPct val="150000"/>
              </a:lnSpc>
              <a:spcBef>
                <a:spcPts val="0"/>
              </a:spcBef>
              <a:spcAft>
                <a:spcPts val="600"/>
              </a:spcAft>
              <a:buFont typeface="Wingdings" panose="05000000000000000000" charset="0"/>
              <a:buChar char="p"/>
              <a:defRPr/>
            </a:pPr>
            <a:r>
              <a:rPr lang="zh-CN" altLang="en-US" sz="2000" kern="0" dirty="0">
                <a:solidFill>
                  <a:srgbClr val="0000CC"/>
                </a:solidFill>
                <a:ea typeface="黑体" panose="02010609060101010101" pitchFamily="2" charset="-122"/>
                <a:cs typeface="Times New Roman" panose="02020603050405020304" pitchFamily="18" charset="0"/>
                <a:sym typeface="+mn-ea"/>
              </a:rPr>
              <a:t>停止条件</a:t>
            </a:r>
          </a:p>
          <a:p>
            <a:pPr marL="800100" lvl="1" indent="-342900">
              <a:lnSpc>
                <a:spcPct val="150000"/>
              </a:lnSpc>
              <a:spcBef>
                <a:spcPts val="0"/>
              </a:spcBef>
              <a:spcAft>
                <a:spcPts val="600"/>
              </a:spcAft>
              <a:buFont typeface="Wingdings" panose="05000000000000000000" charset="0"/>
              <a:buChar char="n"/>
              <a:defRPr/>
            </a:pPr>
            <a:r>
              <a:rPr lang="zh-CN" altLang="en-US" sz="1400" kern="0" dirty="0">
                <a:ea typeface="黑体" panose="02010609060101010101" pitchFamily="2" charset="-122"/>
                <a:cs typeface="Times New Roman" panose="02020603050405020304" pitchFamily="18" charset="0"/>
                <a:sym typeface="+mn-ea"/>
              </a:rPr>
              <a:t>常用的停止条件有：簇的中心不再发生变化或发生很小的变化；没有样本或只有少数样本被重新分到不同的簇中；迭代次数t达到指定值（比如最大迭代100次）。此外，还可以通过查看k均值聚类算法的损失函数来决定是否停止算法运行。</a:t>
            </a:r>
            <a:endParaRPr lang="en-US" altLang="zh-CN" sz="1400" kern="0" dirty="0">
              <a:ea typeface="黑体" panose="02010609060101010101" pitchFamily="2" charset="-122"/>
              <a:cs typeface="Times New Roman" panose="02020603050405020304" pitchFamily="18" charset="0"/>
              <a:sym typeface="+mn-ea"/>
            </a:endParaRPr>
          </a:p>
          <a:p>
            <a:pPr marL="288290" indent="-288290">
              <a:lnSpc>
                <a:spcPct val="150000"/>
              </a:lnSpc>
              <a:spcBef>
                <a:spcPts val="0"/>
              </a:spcBef>
              <a:spcAft>
                <a:spcPts val="600"/>
              </a:spcAft>
              <a:buFont typeface="Wingdings" panose="05000000000000000000" charset="0"/>
              <a:buChar char="p"/>
              <a:defRPr/>
            </a:pPr>
            <a:r>
              <a:rPr lang="zh-CN" altLang="en-US" sz="2000" kern="0" dirty="0">
                <a:solidFill>
                  <a:srgbClr val="0000CC"/>
                </a:solidFill>
                <a:ea typeface="黑体" panose="02010609060101010101" pitchFamily="2" charset="-122"/>
                <a:cs typeface="Times New Roman" panose="02020603050405020304" pitchFamily="18" charset="0"/>
                <a:sym typeface="+mn-ea"/>
              </a:rPr>
              <a:t>距离度量准则</a:t>
            </a:r>
          </a:p>
          <a:p>
            <a:pPr marL="800100" lvl="1" indent="-342900">
              <a:lnSpc>
                <a:spcPct val="150000"/>
              </a:lnSpc>
              <a:spcBef>
                <a:spcPts val="0"/>
              </a:spcBef>
              <a:spcAft>
                <a:spcPts val="600"/>
              </a:spcAft>
              <a:buFont typeface="Wingdings" panose="05000000000000000000" charset="0"/>
              <a:buChar char="n"/>
              <a:defRPr/>
            </a:pPr>
            <a:r>
              <a:rPr lang="zh-CN" altLang="en-US" sz="1400" kern="0" dirty="0">
                <a:ea typeface="黑体" panose="02010609060101010101" pitchFamily="2" charset="-122"/>
                <a:cs typeface="Times New Roman" panose="02020603050405020304" pitchFamily="18" charset="0"/>
              </a:rPr>
              <a:t>不同的距离度量，往往会导致不同的聚类结果。例如，除了从“空间分布”的角度进行相似度度量外，下图给出了另外两种度量的结果，即若从“大小”的角度，将得到下图左边的结果，若从纵坐标“高度”的角度，将得到下图中右边的结果。因此，应结合属性类型和实际问题特点来选择相应的距离度量方法。</a:t>
            </a:r>
            <a:endParaRPr lang="en-US" altLang="zh-CN" sz="1600" kern="0" dirty="0">
              <a:ea typeface="黑体" panose="02010609060101010101" pitchFamily="2" charset="-122"/>
              <a:cs typeface="Times New Roman" panose="02020603050405020304" pitchFamily="18" charset="0"/>
              <a:sym typeface="+mn-ea"/>
            </a:endParaRPr>
          </a:p>
          <a:p>
            <a:pPr marL="342900" indent="-342900">
              <a:lnSpc>
                <a:spcPct val="150000"/>
              </a:lnSpc>
              <a:spcBef>
                <a:spcPts val="0"/>
              </a:spcBef>
              <a:spcAft>
                <a:spcPts val="600"/>
              </a:spcAft>
              <a:buFont typeface="Wingdings" panose="05000000000000000000" charset="0"/>
              <a:buChar char="n"/>
              <a:defRPr/>
            </a:pPr>
            <a:endParaRPr lang="zh-CN" altLang="en-US" sz="1600" kern="0" dirty="0">
              <a:ea typeface="黑体" panose="02010609060101010101" pitchFamily="2" charset="-122"/>
              <a:cs typeface="Times New Roman" panose="02020603050405020304" pitchFamily="18" charset="0"/>
              <a:sym typeface="+mn-ea"/>
            </a:endParaRPr>
          </a:p>
        </p:txBody>
      </p:sp>
      <p:sp>
        <p:nvSpPr>
          <p:cNvPr id="6" name="TextBox 2">
            <a:extLst>
              <a:ext uri="{FF2B5EF4-FFF2-40B4-BE49-F238E27FC236}">
                <a16:creationId xmlns:a16="http://schemas.microsoft.com/office/drawing/2014/main" id="{CA6590BA-F2EF-B972-2CED-0C779ADFCA56}"/>
              </a:ext>
            </a:extLst>
          </p:cNvPr>
          <p:cNvSpPr txBox="1"/>
          <p:nvPr/>
        </p:nvSpPr>
        <p:spPr>
          <a:xfrm>
            <a:off x="2532063" y="0"/>
            <a:ext cx="6111875" cy="708025"/>
          </a:xfrm>
          <a:prstGeom prst="rect">
            <a:avLst/>
          </a:prstGeom>
          <a:noFill/>
        </p:spPr>
        <p:txBody>
          <a:bodyPr>
            <a:spAutoFit/>
          </a:bodyPr>
          <a:lstStyle/>
          <a:p>
            <a:pPr algn="ctr">
              <a:spcBef>
                <a:spcPts val="0"/>
              </a:spcBef>
              <a:spcAft>
                <a:spcPts val="600"/>
              </a:spcAft>
              <a:defRPr/>
            </a:pPr>
            <a:r>
              <a:rPr lang="zh-CN" sz="4000" i="1" kern="0" dirty="0">
                <a:latin typeface="黑体" panose="02010609060101010101" pitchFamily="2" charset="-122"/>
                <a:ea typeface="黑体" panose="02010609060101010101" pitchFamily="2" charset="-122"/>
                <a:cs typeface="黑体" panose="02010609060101010101" pitchFamily="2" charset="-122"/>
              </a:rPr>
              <a:t>k</a:t>
            </a:r>
            <a:r>
              <a:rPr lang="zh-CN" sz="4000" kern="0" dirty="0">
                <a:latin typeface="黑体" panose="02010609060101010101" pitchFamily="2" charset="-122"/>
                <a:ea typeface="黑体" panose="02010609060101010101" pitchFamily="2" charset="-122"/>
                <a:cs typeface="黑体" panose="02010609060101010101" pitchFamily="2" charset="-122"/>
              </a:rPr>
              <a:t>均值聚类</a:t>
            </a:r>
            <a:r>
              <a:rPr lang="zh-CN" altLang="en-US" sz="4000" kern="0" dirty="0">
                <a:latin typeface="黑体" panose="02010609060101010101" pitchFamily="2" charset="-122"/>
                <a:ea typeface="黑体" panose="02010609060101010101" pitchFamily="2" charset="-122"/>
                <a:cs typeface="黑体" panose="02010609060101010101" pitchFamily="2" charset="-122"/>
              </a:rPr>
              <a:t>算法的关键参数</a:t>
            </a:r>
            <a:endParaRPr lang="zh-CN" sz="4000" kern="0" dirty="0">
              <a:latin typeface="黑体" panose="02010609060101010101" pitchFamily="2" charset="-122"/>
              <a:ea typeface="黑体" panose="02010609060101010101" pitchFamily="2" charset="-122"/>
              <a:cs typeface="黑体" panose="02010609060101010101" pitchFamily="2" charset="-122"/>
            </a:endParaRPr>
          </a:p>
        </p:txBody>
      </p:sp>
      <p:pic>
        <p:nvPicPr>
          <p:cNvPr id="108548" name="图片 -2147482582" descr="5-2">
            <a:extLst>
              <a:ext uri="{FF2B5EF4-FFF2-40B4-BE49-F238E27FC236}">
                <a16:creationId xmlns:a16="http://schemas.microsoft.com/office/drawing/2014/main" id="{904D2FDC-3450-70E3-2ABA-F1795443D15F}"/>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979988" y="4365625"/>
            <a:ext cx="7129462"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a:extLst>
              <a:ext uri="{FF2B5EF4-FFF2-40B4-BE49-F238E27FC236}">
                <a16:creationId xmlns:a16="http://schemas.microsoft.com/office/drawing/2014/main" id="{15B30E25-0A60-B88B-D789-F0B3B8F0D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4205288"/>
            <a:ext cx="3779837"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2A7DE238-2F55-C05A-863C-79409178FBAF}"/>
              </a:ext>
            </a:extLst>
          </p:cNvPr>
          <p:cNvSpPr>
            <a:spLocks noChangeArrowheads="1"/>
          </p:cNvSpPr>
          <p:nvPr/>
        </p:nvSpPr>
        <p:spPr bwMode="auto">
          <a:xfrm>
            <a:off x="8183563" y="2489200"/>
            <a:ext cx="3060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CC"/>
              </a:buClr>
              <a:buFontTx/>
              <a:buNone/>
            </a:pPr>
            <a:r>
              <a:rPr lang="zh-CN" altLang="en-US" sz="2400">
                <a:latin typeface="Comic Sans MS" panose="030F0702030302020204" pitchFamily="66" charset="0"/>
                <a:ea typeface="黑体" panose="02010609060101010101" pitchFamily="49" charset="-122"/>
                <a:cs typeface="Arial" panose="020B0604020202020204" pitchFamily="34" charset="0"/>
              </a:rPr>
              <a:t>机器学习</a:t>
            </a:r>
            <a:endParaRPr lang="en-US" altLang="zh-CN" sz="2400">
              <a:latin typeface="Comic Sans MS" panose="030F0702030302020204" pitchFamily="66" charset="0"/>
              <a:ea typeface="黑体" panose="02010609060101010101" pitchFamily="49" charset="-122"/>
              <a:cs typeface="Arial" panose="020B0604020202020204" pitchFamily="34" charset="0"/>
            </a:endParaRPr>
          </a:p>
          <a:p>
            <a:pPr algn="ctr" eaLnBrk="1" hangingPunct="1">
              <a:spcBef>
                <a:spcPct val="0"/>
              </a:spcBef>
              <a:buClr>
                <a:srgbClr val="0000CC"/>
              </a:buClr>
              <a:buFontTx/>
              <a:buNone/>
            </a:pPr>
            <a:r>
              <a:rPr lang="zh-CN" altLang="en-US" sz="2400">
                <a:latin typeface="Comic Sans MS" panose="030F0702030302020204" pitchFamily="66" charset="0"/>
                <a:ea typeface="黑体" panose="02010609060101010101" pitchFamily="49" charset="-122"/>
                <a:cs typeface="Arial" panose="020B0604020202020204" pitchFamily="34" charset="0"/>
              </a:rPr>
              <a:t>（</a:t>
            </a:r>
            <a:r>
              <a:rPr lang="en-US" altLang="zh-CN" sz="2400">
                <a:latin typeface="Comic Sans MS" panose="030F0702030302020204" pitchFamily="66" charset="0"/>
                <a:ea typeface="黑体" panose="02010609060101010101" pitchFamily="49" charset="-122"/>
                <a:cs typeface="Arial" panose="020B0604020202020204" pitchFamily="34" charset="0"/>
              </a:rPr>
              <a:t>Machine Learning</a:t>
            </a:r>
            <a:r>
              <a:rPr lang="zh-CN" altLang="en-US" sz="2400">
                <a:latin typeface="Comic Sans MS" panose="030F0702030302020204" pitchFamily="66" charset="0"/>
                <a:ea typeface="黑体" panose="02010609060101010101" pitchFamily="49" charset="-122"/>
                <a:cs typeface="Arial" panose="020B0604020202020204" pitchFamily="34" charset="0"/>
              </a:rPr>
              <a:t>）</a:t>
            </a:r>
            <a:endParaRPr lang="en-US" altLang="zh-CN" sz="2400">
              <a:latin typeface="Comic Sans MS" panose="030F0702030302020204" pitchFamily="66" charset="0"/>
              <a:ea typeface="黑体" panose="02010609060101010101" pitchFamily="49" charset="-122"/>
              <a:cs typeface="Arial" panose="020B0604020202020204" pitchFamily="34" charset="0"/>
            </a:endParaRPr>
          </a:p>
        </p:txBody>
      </p:sp>
      <p:sp>
        <p:nvSpPr>
          <p:cNvPr id="16387" name="Rectangle 1">
            <a:extLst>
              <a:ext uri="{FF2B5EF4-FFF2-40B4-BE49-F238E27FC236}">
                <a16:creationId xmlns:a16="http://schemas.microsoft.com/office/drawing/2014/main" id="{F043DB4A-FAF6-6EEB-33C2-D4EF05331739}"/>
              </a:ext>
            </a:extLst>
          </p:cNvPr>
          <p:cNvSpPr>
            <a:spLocks noChangeArrowheads="1"/>
          </p:cNvSpPr>
          <p:nvPr/>
        </p:nvSpPr>
        <p:spPr bwMode="auto">
          <a:xfrm>
            <a:off x="8580438" y="4941888"/>
            <a:ext cx="2655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CC"/>
              </a:buClr>
              <a:buFontTx/>
              <a:buNone/>
            </a:pPr>
            <a:r>
              <a:rPr lang="zh-CN" altLang="en-US">
                <a:latin typeface="Comic Sans MS" panose="030F0702030302020204" pitchFamily="66" charset="0"/>
                <a:ea typeface="黑体" panose="02010609060101010101" pitchFamily="49" charset="-122"/>
                <a:cs typeface="Arial" panose="020B0604020202020204" pitchFamily="34" charset="0"/>
              </a:rPr>
              <a:t>“举个例子”</a:t>
            </a:r>
            <a:endParaRPr lang="en-US" altLang="zh-CN">
              <a:latin typeface="Comic Sans MS" panose="030F0702030302020204" pitchFamily="66" charset="0"/>
              <a:ea typeface="黑体" panose="02010609060101010101" pitchFamily="49" charset="-122"/>
              <a:cs typeface="Arial" panose="020B0604020202020204" pitchFamily="34" charset="0"/>
            </a:endParaRPr>
          </a:p>
        </p:txBody>
      </p:sp>
      <p:sp>
        <p:nvSpPr>
          <p:cNvPr id="30724" name="Arrow: Right 2">
            <a:extLst>
              <a:ext uri="{FF2B5EF4-FFF2-40B4-BE49-F238E27FC236}">
                <a16:creationId xmlns:a16="http://schemas.microsoft.com/office/drawing/2014/main" id="{1D6D150E-77E1-D9B0-8AD8-855EC404022A}"/>
              </a:ext>
            </a:extLst>
          </p:cNvPr>
          <p:cNvSpPr>
            <a:spLocks noChangeArrowheads="1"/>
          </p:cNvSpPr>
          <p:nvPr/>
        </p:nvSpPr>
        <p:spPr bwMode="auto">
          <a:xfrm>
            <a:off x="8688388" y="5443538"/>
            <a:ext cx="2655887" cy="722312"/>
          </a:xfrm>
          <a:prstGeom prst="rightArrow">
            <a:avLst>
              <a:gd name="adj1" fmla="val 50000"/>
              <a:gd name="adj2" fmla="val 49938"/>
            </a:avLst>
          </a:prstGeom>
          <a:ln>
            <a:solidFill>
              <a:srgbClr val="0000CC"/>
            </a:solidFill>
            <a:headEnd/>
            <a:tailEnd/>
          </a:ln>
        </p:spPr>
        <p:style>
          <a:lnRef idx="2">
            <a:schemeClr val="accent4"/>
          </a:lnRef>
          <a:fillRef idx="1">
            <a:schemeClr val="lt1"/>
          </a:fillRef>
          <a:effectRef idx="0">
            <a:schemeClr val="accent4"/>
          </a:effectRef>
          <a:fontRef idx="minor">
            <a:schemeClr val="dk1"/>
          </a:fontRef>
        </p:style>
        <p:txBody>
          <a:bodyPr wrap="none"/>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endParaRPr lang="en-US" altLang="en-US" sz="2400">
              <a:latin typeface="Comic Sans MS" panose="030F0702030302020204" pitchFamily="66" charset="0"/>
              <a:ea typeface="黑体" panose="02010609060101010101" pitchFamily="49" charset="-122"/>
              <a:cs typeface="Times New Roman" panose="02020603050405020304" pitchFamily="18" charset="0"/>
            </a:endParaRPr>
          </a:p>
        </p:txBody>
      </p:sp>
      <p:pic>
        <p:nvPicPr>
          <p:cNvPr id="16389" name="Picture 11">
            <a:extLst>
              <a:ext uri="{FF2B5EF4-FFF2-40B4-BE49-F238E27FC236}">
                <a16:creationId xmlns:a16="http://schemas.microsoft.com/office/drawing/2014/main" id="{FCA56067-5B7A-A3F6-78EE-3CE9C65D9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1460500"/>
            <a:ext cx="6918325"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2">
            <a:extLst>
              <a:ext uri="{FF2B5EF4-FFF2-40B4-BE49-F238E27FC236}">
                <a16:creationId xmlns:a16="http://schemas.microsoft.com/office/drawing/2014/main" id="{FE0DF04A-88B1-CBF8-D70C-B8BC94B014AE}"/>
              </a:ext>
            </a:extLst>
          </p:cNvPr>
          <p:cNvSpPr>
            <a:spLocks noChangeArrowheads="1"/>
          </p:cNvSpPr>
          <p:nvPr/>
        </p:nvSpPr>
        <p:spPr bwMode="auto">
          <a:xfrm>
            <a:off x="3087688" y="6076950"/>
            <a:ext cx="2655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a:latin typeface="Comic Sans MS" panose="030F0702030302020204" pitchFamily="66" charset="0"/>
                <a:ea typeface="黑体" panose="02010609060101010101" pitchFamily="49" charset="-122"/>
                <a:cs typeface="Arial" panose="020B0604020202020204" pitchFamily="34" charset="0"/>
              </a:rPr>
              <a:t>究竟是什么？</a:t>
            </a:r>
            <a:endParaRPr lang="en-US" altLang="en-US">
              <a:latin typeface="Comic Sans MS" panose="030F0702030302020204" pitchFamily="66" charset="0"/>
              <a:ea typeface="黑体" panose="02010609060101010101" pitchFamily="49" charset="-122"/>
              <a:cs typeface="Arial" panose="020B0604020202020204" pitchFamily="34" charset="0"/>
            </a:endParaRPr>
          </a:p>
        </p:txBody>
      </p:sp>
      <p:pic>
        <p:nvPicPr>
          <p:cNvPr id="16391" name="图片 2">
            <a:extLst>
              <a:ext uri="{FF2B5EF4-FFF2-40B4-BE49-F238E27FC236}">
                <a16:creationId xmlns:a16="http://schemas.microsoft.com/office/drawing/2014/main" id="{8D38CECC-343E-7FCD-AF84-7D14E197D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763"/>
            <a:ext cx="388778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9424158-E96B-87B0-3876-81F870BE0964}"/>
              </a:ext>
            </a:extLst>
          </p:cNvPr>
          <p:cNvSpPr txBox="1">
            <a:spLocks noRot="1" noChangeAspect="1" noMove="1" noResize="1" noEditPoints="1" noAdjustHandles="1" noChangeArrowheads="1" noChangeShapeType="1" noTextEdit="1"/>
          </p:cNvSpPr>
          <p:nvPr/>
        </p:nvSpPr>
        <p:spPr>
          <a:xfrm>
            <a:off x="95702" y="1214457"/>
            <a:ext cx="12000595" cy="963598"/>
          </a:xfrm>
          <a:prstGeom prst="rect">
            <a:avLst/>
          </a:prstGeom>
          <a:blipFill>
            <a:blip r:embed="rId7"/>
            <a:stretch>
              <a:fillRect l="-457" b="-6329"/>
            </a:stretch>
          </a:blipFill>
        </p:spPr>
        <p:txBody>
          <a:bodyPr/>
          <a:lstStyle/>
          <a:p>
            <a:pPr>
              <a:defRPr/>
            </a:pPr>
            <a:r>
              <a:rPr lang="zh-CN" altLang="en-US">
                <a:noFill/>
              </a:rPr>
              <a:t> </a:t>
            </a:r>
          </a:p>
        </p:txBody>
      </p:sp>
      <p:sp>
        <p:nvSpPr>
          <p:cNvPr id="110595" name="文本框 16">
            <a:extLst>
              <a:ext uri="{FF2B5EF4-FFF2-40B4-BE49-F238E27FC236}">
                <a16:creationId xmlns:a16="http://schemas.microsoft.com/office/drawing/2014/main" id="{9B3AA623-BB08-43D4-2D6A-B26EFDA2158E}"/>
              </a:ext>
            </a:extLst>
          </p:cNvPr>
          <p:cNvSpPr txBox="1">
            <a:spLocks noChangeArrowheads="1"/>
          </p:cNvSpPr>
          <p:nvPr>
            <p:custDataLst>
              <p:tags r:id="rId1"/>
            </p:custDataLst>
          </p:nvPr>
        </p:nvSpPr>
        <p:spPr bwMode="auto">
          <a:xfrm>
            <a:off x="4835525" y="2162175"/>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每个样本与簇中心的距离</a:t>
            </a:r>
          </a:p>
        </p:txBody>
      </p:sp>
      <p:graphicFrame>
        <p:nvGraphicFramePr>
          <p:cNvPr id="16" name="表格 15">
            <a:extLst>
              <a:ext uri="{FF2B5EF4-FFF2-40B4-BE49-F238E27FC236}">
                <a16:creationId xmlns:a16="http://schemas.microsoft.com/office/drawing/2014/main" id="{1DA2B4FB-EE83-566C-3796-2ED5259142AD}"/>
              </a:ext>
            </a:extLst>
          </p:cNvPr>
          <p:cNvGraphicFramePr/>
          <p:nvPr>
            <p:custDataLst>
              <p:tags r:id="rId2"/>
            </p:custDataLst>
          </p:nvPr>
        </p:nvGraphicFramePr>
        <p:xfrm>
          <a:off x="3271231" y="2499216"/>
          <a:ext cx="5331460" cy="3507740"/>
        </p:xfrm>
        <a:graphic>
          <a:graphicData uri="http://schemas.openxmlformats.org/drawingml/2006/table">
            <a:tbl>
              <a:tblPr firstRow="1" bandRow="1">
                <a:tableStyleId>{5940675A-B579-460E-94D1-54222C63F5DA}</a:tableStyleId>
              </a:tblPr>
              <a:tblGrid>
                <a:gridCol w="928370">
                  <a:extLst>
                    <a:ext uri="{9D8B030D-6E8A-4147-A177-3AD203B41FA5}">
                      <a16:colId xmlns:a16="http://schemas.microsoft.com/office/drawing/2014/main" val="20000"/>
                    </a:ext>
                  </a:extLst>
                </a:gridCol>
                <a:gridCol w="1251585">
                  <a:extLst>
                    <a:ext uri="{9D8B030D-6E8A-4147-A177-3AD203B41FA5}">
                      <a16:colId xmlns:a16="http://schemas.microsoft.com/office/drawing/2014/main" val="20001"/>
                    </a:ext>
                  </a:extLst>
                </a:gridCol>
                <a:gridCol w="1541145">
                  <a:extLst>
                    <a:ext uri="{9D8B030D-6E8A-4147-A177-3AD203B41FA5}">
                      <a16:colId xmlns:a16="http://schemas.microsoft.com/office/drawing/2014/main" val="20002"/>
                    </a:ext>
                  </a:extLst>
                </a:gridCol>
                <a:gridCol w="1610360">
                  <a:extLst>
                    <a:ext uri="{9D8B030D-6E8A-4147-A177-3AD203B41FA5}">
                      <a16:colId xmlns:a16="http://schemas.microsoft.com/office/drawing/2014/main" val="20003"/>
                    </a:ext>
                  </a:extLst>
                </a:gridCol>
              </a:tblGrid>
              <a:tr h="581660">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样本</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特征向量</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lang="zh-CN" dirty="0"/>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141897" t="-1042" r="-105534" b="-521875"/>
                      </a:stretch>
                    </a:blipFill>
                  </a:tcPr>
                </a:tc>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230943" t="-1042" r="-755" b="-521875"/>
                      </a:stretch>
                    </a:blipFill>
                  </a:tcPr>
                </a:tc>
                <a:extLst>
                  <a:ext uri="{0D108BD9-81ED-4DB2-BD59-A6C34878D82A}">
                    <a16:rowId xmlns:a16="http://schemas.microsoft.com/office/drawing/2014/main" val="10000"/>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161667" r="-473856" b="-735000"/>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a:t>
                      </a:r>
                      <a:r>
                        <a:rPr lang="en-US" sz="2000" b="0">
                          <a:latin typeface="Times New Roman" panose="02020603050405020304" pitchFamily="18" charset="0"/>
                          <a:cs typeface="Times New Roman" panose="02020603050405020304" pitchFamily="18" charset="0"/>
                        </a:rPr>
                        <a:t>1;</a:t>
                      </a:r>
                      <a:r>
                        <a:rPr lang="en-US" sz="2000" b="0">
                          <a:latin typeface="Times New Roman" panose="02020603050405020304" pitchFamily="18" charset="0"/>
                          <a:ea typeface="宋体" panose="02010600030101010101" pitchFamily="2" charset="-122"/>
                          <a:cs typeface="Times New Roman" panose="02020603050405020304" pitchFamily="18" charset="0"/>
                        </a:rPr>
                        <a:t>2</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74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261667" r="-473856" b="-635000"/>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a:t>
                      </a:r>
                      <a:r>
                        <a:rPr lang="en-US" sz="2000" b="0">
                          <a:latin typeface="Times New Roman" panose="02020603050405020304" pitchFamily="18" charset="0"/>
                          <a:cs typeface="Times New Roman" panose="02020603050405020304" pitchFamily="18" charset="0"/>
                        </a:rPr>
                        <a:t>2; 1)</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80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361667" r="-473856" b="-535000"/>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(2</a:t>
                      </a:r>
                      <a:r>
                        <a:rPr lang="en-US" sz="2000" b="0">
                          <a:latin typeface="Times New Roman" panose="02020603050405020304" pitchFamily="18" charset="0"/>
                          <a:cs typeface="Times New Roman" panose="02020603050405020304" pitchFamily="18" charset="0"/>
                        </a:rPr>
                        <a:t>;</a:t>
                      </a:r>
                      <a:r>
                        <a:rPr lang="en-US" sz="2000" b="0">
                          <a:latin typeface="Times New Roman" panose="02020603050405020304" pitchFamily="18" charset="0"/>
                          <a:ea typeface="宋体" panose="02010600030101010101" pitchFamily="2" charset="-122"/>
                          <a:cs typeface="Times New Roman" panose="02020603050405020304" pitchFamily="18" charset="0"/>
                        </a:rPr>
                        <a:t>3</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52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461667" r="-473856" b="-435000"/>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(3</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ea typeface="宋体" panose="02010600030101010101" pitchFamily="2" charset="-122"/>
                          <a:cs typeface="Times New Roman" panose="02020603050405020304" pitchFamily="18" charset="0"/>
                        </a:rPr>
                        <a:t>3</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5</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45</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552459" r="-473856" b="-327869"/>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(5</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ea typeface="宋体" panose="02010600030101010101" pitchFamily="2" charset="-122"/>
                          <a:cs typeface="Times New Roman" panose="02020603050405020304" pitchFamily="18" charset="0"/>
                        </a:rPr>
                        <a:t>8</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52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663333" r="-473856" b="-233333"/>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(6</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ea typeface="宋体" panose="02010600030101010101" pitchFamily="2" charset="-122"/>
                          <a:cs typeface="Times New Roman" panose="02020603050405020304" pitchFamily="18" charset="0"/>
                        </a:rPr>
                        <a:t>7</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50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763333" r="-473856" b="-133333"/>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(6</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ea typeface="宋体" panose="02010600030101010101" pitchFamily="2" charset="-122"/>
                          <a:cs typeface="Times New Roman" panose="02020603050405020304" pitchFamily="18" charset="0"/>
                        </a:rPr>
                        <a:t>9</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74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6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8"/>
                      <a:stretch>
                        <a:fillRect l="-654" t="-863333" r="-473856" b="-33333"/>
                      </a:stretch>
                    </a:blipFill>
                  </a:tcPr>
                </a:tc>
                <a:tc>
                  <a:txBody>
                    <a:bodyPr/>
                    <a:lstStyle/>
                    <a:p>
                      <a:pPr indent="0" algn="ctr">
                        <a:buNone/>
                      </a:pPr>
                      <a:r>
                        <a:rPr lang="en-US" sz="2000" b="0">
                          <a:latin typeface="Times New Roman" panose="02020603050405020304" pitchFamily="18" charset="0"/>
                          <a:ea typeface="宋体" panose="02010600030101010101" pitchFamily="2" charset="-122"/>
                          <a:cs typeface="Times New Roman" panose="02020603050405020304" pitchFamily="18" charset="0"/>
                        </a:rPr>
                        <a:t>(3</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ea typeface="宋体" panose="02010600030101010101" pitchFamily="2" charset="-122"/>
                          <a:cs typeface="Times New Roman" panose="02020603050405020304" pitchFamily="18" charset="0"/>
                        </a:rPr>
                        <a:t>12</a:t>
                      </a:r>
                      <a:r>
                        <a:rPr lang="en-US" sz="2000" b="0">
                          <a:latin typeface="Times New Roman" panose="02020603050405020304" pitchFamily="18" charset="0"/>
                          <a:cs typeface="Times New Roman" panose="02020603050405020304" pitchFamily="18" charset="0"/>
                        </a:rPr>
                        <a:t>)</a:t>
                      </a:r>
                      <a:endParaRPr lang="en-US" altLang="en-US" sz="20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104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宋体" panose="02010600030101010101" pitchFamily="2" charset="-122"/>
                          <a:ea typeface="宋体" panose="02010600030101010101" pitchFamily="2" charset="-122"/>
                          <a:cs typeface="宋体" panose="02010600030101010101" pitchFamily="2" charset="-122"/>
                        </a:rPr>
                        <a:t>18</a:t>
                      </a:r>
                      <a:endParaRPr lang="en-US" altLang="en-US" sz="20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8" name="文本框 27">
            <a:extLst>
              <a:ext uri="{FF2B5EF4-FFF2-40B4-BE49-F238E27FC236}">
                <a16:creationId xmlns:a16="http://schemas.microsoft.com/office/drawing/2014/main" id="{D93864F2-F280-7951-96ED-27F5E911D548}"/>
              </a:ext>
            </a:extLst>
          </p:cNvPr>
          <p:cNvSpPr txBox="1">
            <a:spLocks noRot="1" noChangeAspect="1" noMove="1" noResize="1" noEditPoints="1" noAdjustHandles="1" noChangeArrowheads="1" noChangeShapeType="1" noTextEdit="1"/>
          </p:cNvSpPr>
          <p:nvPr/>
        </p:nvSpPr>
        <p:spPr>
          <a:xfrm>
            <a:off x="299356" y="5913276"/>
            <a:ext cx="11796941" cy="858476"/>
          </a:xfrm>
          <a:prstGeom prst="rect">
            <a:avLst/>
          </a:prstGeom>
          <a:blipFill>
            <a:blip r:embed="rId9"/>
            <a:stretch>
              <a:fillRect l="-413" b="-12057"/>
            </a:stretch>
          </a:blipFill>
        </p:spPr>
        <p:txBody>
          <a:bodyPr/>
          <a:lstStyle/>
          <a:p>
            <a:pPr>
              <a:defRPr/>
            </a:pPr>
            <a:r>
              <a:rPr lang="zh-CN" altLang="en-US">
                <a:noFill/>
              </a:rPr>
              <a:t> </a:t>
            </a:r>
          </a:p>
        </p:txBody>
      </p:sp>
      <p:graphicFrame>
        <p:nvGraphicFramePr>
          <p:cNvPr id="2" name="表格 1">
            <a:extLst>
              <a:ext uri="{FF2B5EF4-FFF2-40B4-BE49-F238E27FC236}">
                <a16:creationId xmlns:a16="http://schemas.microsoft.com/office/drawing/2014/main" id="{78E108F5-81BB-CD07-2086-08369AAAFBE6}"/>
              </a:ext>
            </a:extLst>
          </p:cNvPr>
          <p:cNvGraphicFramePr/>
          <p:nvPr>
            <p:custDataLst>
              <p:tags r:id="rId3"/>
            </p:custDataLst>
          </p:nvPr>
        </p:nvGraphicFramePr>
        <p:xfrm>
          <a:off x="4446270" y="337207"/>
          <a:ext cx="7745730" cy="1080770"/>
        </p:xfrm>
        <a:graphic>
          <a:graphicData uri="http://schemas.openxmlformats.org/drawingml/2006/table">
            <a:tbl>
              <a:tblPr firstRow="1" bandRow="1">
                <a:tableStyleId>{5940675A-B579-460E-94D1-54222C63F5DA}</a:tableStyleId>
              </a:tblPr>
              <a:tblGrid>
                <a:gridCol w="1065530">
                  <a:extLst>
                    <a:ext uri="{9D8B030D-6E8A-4147-A177-3AD203B41FA5}">
                      <a16:colId xmlns:a16="http://schemas.microsoft.com/office/drawing/2014/main" val="20000"/>
                    </a:ext>
                  </a:extLst>
                </a:gridCol>
                <a:gridCol w="835025">
                  <a:extLst>
                    <a:ext uri="{9D8B030D-6E8A-4147-A177-3AD203B41FA5}">
                      <a16:colId xmlns:a16="http://schemas.microsoft.com/office/drawing/2014/main" val="20001"/>
                    </a:ext>
                  </a:extLst>
                </a:gridCol>
                <a:gridCol w="835025">
                  <a:extLst>
                    <a:ext uri="{9D8B030D-6E8A-4147-A177-3AD203B41FA5}">
                      <a16:colId xmlns:a16="http://schemas.microsoft.com/office/drawing/2014/main" val="20002"/>
                    </a:ext>
                  </a:extLst>
                </a:gridCol>
                <a:gridCol w="835025">
                  <a:extLst>
                    <a:ext uri="{9D8B030D-6E8A-4147-A177-3AD203B41FA5}">
                      <a16:colId xmlns:a16="http://schemas.microsoft.com/office/drawing/2014/main" val="20003"/>
                    </a:ext>
                  </a:extLst>
                </a:gridCol>
                <a:gridCol w="835025">
                  <a:extLst>
                    <a:ext uri="{9D8B030D-6E8A-4147-A177-3AD203B41FA5}">
                      <a16:colId xmlns:a16="http://schemas.microsoft.com/office/drawing/2014/main" val="20004"/>
                    </a:ext>
                  </a:extLst>
                </a:gridCol>
                <a:gridCol w="835025">
                  <a:extLst>
                    <a:ext uri="{9D8B030D-6E8A-4147-A177-3AD203B41FA5}">
                      <a16:colId xmlns:a16="http://schemas.microsoft.com/office/drawing/2014/main" val="20005"/>
                    </a:ext>
                  </a:extLst>
                </a:gridCol>
                <a:gridCol w="835025">
                  <a:extLst>
                    <a:ext uri="{9D8B030D-6E8A-4147-A177-3AD203B41FA5}">
                      <a16:colId xmlns:a16="http://schemas.microsoft.com/office/drawing/2014/main" val="20006"/>
                    </a:ext>
                  </a:extLst>
                </a:gridCol>
                <a:gridCol w="835025">
                  <a:extLst>
                    <a:ext uri="{9D8B030D-6E8A-4147-A177-3AD203B41FA5}">
                      <a16:colId xmlns:a16="http://schemas.microsoft.com/office/drawing/2014/main" val="20007"/>
                    </a:ext>
                  </a:extLst>
                </a:gridCol>
                <a:gridCol w="835025">
                  <a:extLst>
                    <a:ext uri="{9D8B030D-6E8A-4147-A177-3AD203B41FA5}">
                      <a16:colId xmlns:a16="http://schemas.microsoft.com/office/drawing/2014/main" val="20008"/>
                    </a:ext>
                  </a:extLst>
                </a:gridCol>
              </a:tblGrid>
              <a:tr h="407035">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样本</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128467" t="-1493" r="-702190" b="-189552"/>
                      </a:stretch>
                    </a:blipFill>
                  </a:tcPr>
                </a:tc>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228467" t="-1493" r="-602190" b="-189552"/>
                      </a:stretch>
                    </a:blipFill>
                  </a:tcPr>
                </a:tc>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328467" t="-1493" r="-502190" b="-189552"/>
                      </a:stretch>
                    </a:blipFill>
                  </a:tcPr>
                </a:tc>
                <a:tc>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428467" t="-1493" r="-402190" b="-189552"/>
                      </a:stretch>
                    </a:blipFill>
                  </a:tcPr>
                </a:tc>
                <a:tc>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528467" t="-1493" r="-302190" b="-189552"/>
                      </a:stretch>
                    </a:blipFill>
                  </a:tcPr>
                </a:tc>
                <a:tc>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628467" t="-1493" r="-202190" b="-189552"/>
                      </a:stretch>
                    </a:blipFill>
                  </a:tcPr>
                </a:tc>
                <a:tc>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728467" t="-1493" r="-102190" b="-189552"/>
                      </a:stretch>
                    </a:blipFill>
                  </a:tcPr>
                </a:tc>
                <a:tc>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10"/>
                      <a:stretch>
                        <a:fillRect l="-828467" t="-1493" r="-2190" b="-189552"/>
                      </a:stretch>
                    </a:blipFill>
                  </a:tcPr>
                </a:tc>
                <a:extLst>
                  <a:ext uri="{0D108BD9-81ED-4DB2-BD59-A6C34878D82A}">
                    <a16:rowId xmlns:a16="http://schemas.microsoft.com/office/drawing/2014/main" val="10000"/>
                  </a:ext>
                </a:extLst>
              </a:tr>
              <a:tr h="380365">
                <a:tc>
                  <a:txBody>
                    <a:bodyPr/>
                    <a:lstStyle/>
                    <a:p>
                      <a:pPr indent="0" algn="ctr">
                        <a:buNone/>
                      </a:pPr>
                      <a:r>
                        <a:rPr lang="en-US" sz="1600" b="0">
                          <a:solidFill>
                            <a:schemeClr val="tx1"/>
                          </a:solidFill>
                          <a:latin typeface="宋体" panose="02010600030101010101" pitchFamily="2" charset="-122"/>
                          <a:ea typeface="宋体" panose="02010600030101010101" pitchFamily="2" charset="-122"/>
                          <a:cs typeface="宋体" panose="02010600030101010101" pitchFamily="2" charset="-122"/>
                        </a:rPr>
                        <a:t>特征1</a:t>
                      </a:r>
                      <a:endParaRPr lang="en-US" altLang="en-US" sz="16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2F2F2"/>
                    </a:solid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1</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2</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6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3</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5</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6</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6</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3</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3370">
                <a:tc>
                  <a:txBody>
                    <a:bodyPr/>
                    <a:lstStyle/>
                    <a:p>
                      <a:pPr indent="0" algn="ctr">
                        <a:buNone/>
                      </a:pPr>
                      <a:r>
                        <a:rPr lang="en-US" sz="1600" b="0">
                          <a:solidFill>
                            <a:schemeClr val="tx1"/>
                          </a:solidFill>
                          <a:latin typeface="宋体" panose="02010600030101010101" pitchFamily="2" charset="-122"/>
                          <a:ea typeface="宋体" panose="02010600030101010101" pitchFamily="2" charset="-122"/>
                          <a:cs typeface="宋体" panose="02010600030101010101" pitchFamily="2" charset="-122"/>
                        </a:rPr>
                        <a:t>特征2</a:t>
                      </a:r>
                      <a:endParaRPr lang="en-US" altLang="en-US" sz="16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2F2F2"/>
                    </a:solidFill>
                  </a:tcPr>
                </a:tc>
                <a:tc>
                  <a:txBody>
                    <a:bodyPr/>
                    <a:lstStyle/>
                    <a:p>
                      <a:pPr indent="0" algn="ctr">
                        <a:buNone/>
                      </a:pPr>
                      <a:r>
                        <a:rPr lang="en-US" sz="1600" b="0" dirty="0">
                          <a:solidFill>
                            <a:schemeClr val="tx1"/>
                          </a:solidFill>
                          <a:latin typeface="Times New Roman" panose="02020603050405020304" pitchFamily="18" charset="0"/>
                          <a:cs typeface="Times New Roman" panose="02020603050405020304" pitchFamily="18" charset="0"/>
                        </a:rPr>
                        <a:t>2</a:t>
                      </a:r>
                      <a:endParaRPr lang="en-US" altLang="en-US" sz="1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1</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en-US" sz="16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3</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8</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7</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Times New Roman" panose="02020603050405020304" pitchFamily="18" charset="0"/>
                          <a:cs typeface="Times New Roman" panose="02020603050405020304" pitchFamily="18" charset="0"/>
                        </a:rPr>
                        <a:t>9</a:t>
                      </a:r>
                      <a:endParaRPr lang="en-US" altLang="en-US" sz="1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solidFill>
                            <a:schemeClr val="tx1"/>
                          </a:solidFill>
                          <a:latin typeface="Times New Roman" panose="02020603050405020304" pitchFamily="18" charset="0"/>
                          <a:cs typeface="Times New Roman" panose="02020603050405020304" pitchFamily="18" charset="0"/>
                        </a:rPr>
                        <a:t>12</a:t>
                      </a:r>
                      <a:endParaRPr lang="en-US" altLang="en-US" sz="1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0599" name="文本框 2">
            <a:extLst>
              <a:ext uri="{FF2B5EF4-FFF2-40B4-BE49-F238E27FC236}">
                <a16:creationId xmlns:a16="http://schemas.microsoft.com/office/drawing/2014/main" id="{B69DE68E-239B-CA4C-FFD5-EF530DDDF0C8}"/>
              </a:ext>
            </a:extLst>
          </p:cNvPr>
          <p:cNvSpPr txBox="1">
            <a:spLocks noChangeArrowheads="1"/>
          </p:cNvSpPr>
          <p:nvPr>
            <p:custDataLst>
              <p:tags r:id="rId4"/>
            </p:custDataLst>
          </p:nvPr>
        </p:nvSpPr>
        <p:spPr bwMode="auto">
          <a:xfrm>
            <a:off x="7104063" y="-19050"/>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用于聚类的数据集</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CCB8CB5-3C86-6CBF-A4FD-7B52A243DC61}"/>
              </a:ext>
            </a:extLst>
          </p:cNvPr>
          <p:cNvSpPr txBox="1"/>
          <p:nvPr/>
        </p:nvSpPr>
        <p:spPr>
          <a:xfrm>
            <a:off x="155575" y="47625"/>
            <a:ext cx="11314113" cy="428625"/>
          </a:xfrm>
          <a:prstGeom prst="rect">
            <a:avLst/>
          </a:prstGeom>
          <a:noFill/>
        </p:spPr>
        <p:txBody>
          <a:bodyPr/>
          <a:lstStyle/>
          <a:p>
            <a:pPr marL="342900" indent="-342900">
              <a:lnSpc>
                <a:spcPct val="150000"/>
              </a:lnSpc>
              <a:spcBef>
                <a:spcPts val="0"/>
              </a:spcBef>
              <a:spcAft>
                <a:spcPts val="600"/>
              </a:spcAft>
              <a:buFont typeface="Wingdings" panose="05000000000000000000" charset="0"/>
              <a:buChar char="n"/>
              <a:defRPr/>
            </a:pPr>
            <a:r>
              <a:rPr lang="zh-CN" altLang="en-US" kern="0" dirty="0">
                <a:ea typeface="黑体" panose="02010609060101010101" pitchFamily="2" charset="-122"/>
                <a:cs typeface="Times New Roman" panose="02020603050405020304" pitchFamily="18" charset="0"/>
                <a:sym typeface="+mn-ea"/>
              </a:rPr>
              <a:t>第二步，重新计算每个样本与每个簇中心的距离，结果下表所示。</a:t>
            </a:r>
          </a:p>
          <a:p>
            <a:pPr marL="342900" indent="-342900">
              <a:lnSpc>
                <a:spcPct val="150000"/>
              </a:lnSpc>
              <a:spcBef>
                <a:spcPts val="0"/>
              </a:spcBef>
              <a:spcAft>
                <a:spcPts val="600"/>
              </a:spcAft>
              <a:buFont typeface="Wingdings" panose="05000000000000000000" charset="0"/>
              <a:buChar char="n"/>
              <a:defRPr/>
            </a:pPr>
            <a:endParaRPr lang="zh-CN" altLang="en-US" kern="0" dirty="0">
              <a:ea typeface="黑体" panose="02010609060101010101" pitchFamily="2" charset="-122"/>
              <a:cs typeface="Times New Roman" panose="02020603050405020304" pitchFamily="18" charset="0"/>
              <a:sym typeface="+mn-ea"/>
            </a:endParaRPr>
          </a:p>
        </p:txBody>
      </p:sp>
      <p:sp>
        <p:nvSpPr>
          <p:cNvPr id="112643" name="文本框 16">
            <a:extLst>
              <a:ext uri="{FF2B5EF4-FFF2-40B4-BE49-F238E27FC236}">
                <a16:creationId xmlns:a16="http://schemas.microsoft.com/office/drawing/2014/main" id="{9D8BBACE-5493-1DEE-6098-A004EB5E75EA}"/>
              </a:ext>
            </a:extLst>
          </p:cNvPr>
          <p:cNvSpPr txBox="1">
            <a:spLocks noChangeArrowheads="1"/>
          </p:cNvSpPr>
          <p:nvPr>
            <p:custDataLst>
              <p:tags r:id="rId1"/>
            </p:custDataLst>
          </p:nvPr>
        </p:nvSpPr>
        <p:spPr bwMode="auto">
          <a:xfrm>
            <a:off x="4546600" y="800100"/>
            <a:ext cx="3100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a:latin typeface="黑体" panose="02010609060101010101" pitchFamily="49" charset="-122"/>
                <a:ea typeface="黑体" panose="02010609060101010101" pitchFamily="49" charset="-122"/>
              </a:rPr>
              <a:t>每个样本与新的簇中心的距离</a:t>
            </a:r>
          </a:p>
        </p:txBody>
      </p:sp>
      <p:graphicFrame>
        <p:nvGraphicFramePr>
          <p:cNvPr id="16" name="表格 15">
            <a:extLst>
              <a:ext uri="{FF2B5EF4-FFF2-40B4-BE49-F238E27FC236}">
                <a16:creationId xmlns:a16="http://schemas.microsoft.com/office/drawing/2014/main" id="{7275248C-0988-B7F8-BACB-D35E3C076AAD}"/>
              </a:ext>
            </a:extLst>
          </p:cNvPr>
          <p:cNvGraphicFramePr/>
          <p:nvPr>
            <p:custDataLst>
              <p:tags r:id="rId2"/>
            </p:custDataLst>
          </p:nvPr>
        </p:nvGraphicFramePr>
        <p:xfrm>
          <a:off x="3892867" y="1160748"/>
          <a:ext cx="4406265" cy="2438400"/>
        </p:xfrm>
        <a:graphic>
          <a:graphicData uri="http://schemas.openxmlformats.org/drawingml/2006/table">
            <a:tbl>
              <a:tblPr firstRow="1" bandRow="1">
                <a:tableStyleId>{5940675A-B579-460E-94D1-54222C63F5DA}</a:tableStyleId>
              </a:tblPr>
              <a:tblGrid>
                <a:gridCol w="767080">
                  <a:extLst>
                    <a:ext uri="{9D8B030D-6E8A-4147-A177-3AD203B41FA5}">
                      <a16:colId xmlns:a16="http://schemas.microsoft.com/office/drawing/2014/main" val="20000"/>
                    </a:ext>
                  </a:extLst>
                </a:gridCol>
                <a:gridCol w="1034415">
                  <a:extLst>
                    <a:ext uri="{9D8B030D-6E8A-4147-A177-3AD203B41FA5}">
                      <a16:colId xmlns:a16="http://schemas.microsoft.com/office/drawing/2014/main" val="20001"/>
                    </a:ext>
                  </a:extLst>
                </a:gridCol>
                <a:gridCol w="1273810">
                  <a:extLst>
                    <a:ext uri="{9D8B030D-6E8A-4147-A177-3AD203B41FA5}">
                      <a16:colId xmlns:a16="http://schemas.microsoft.com/office/drawing/2014/main" val="20002"/>
                    </a:ext>
                  </a:extLst>
                </a:gridCol>
                <a:gridCol w="1330960">
                  <a:extLst>
                    <a:ext uri="{9D8B030D-6E8A-4147-A177-3AD203B41FA5}">
                      <a16:colId xmlns:a16="http://schemas.microsoft.com/office/drawing/2014/main" val="20003"/>
                    </a:ext>
                  </a:extLst>
                </a:gridCol>
              </a:tblGrid>
              <a:tr h="24384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样本</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特征向量</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a:t>
                      </a:r>
                      <a:r>
                        <a:rPr lang="en-US" sz="1600" b="0">
                          <a:latin typeface="Times New Roman" panose="02020603050405020304" pitchFamily="18" charset="0"/>
                          <a:cs typeface="Times New Roman" panose="02020603050405020304" pitchFamily="18" charset="0"/>
                        </a:rPr>
                        <a:t>2; 2.</a:t>
                      </a:r>
                      <a:r>
                        <a:rPr lang="en-US" sz="1600" b="0">
                          <a:latin typeface="宋体" panose="02010600030101010101" pitchFamily="2" charset="-122"/>
                          <a:ea typeface="宋体" panose="02010600030101010101" pitchFamily="2" charset="-122"/>
                          <a:cs typeface="宋体" panose="02010600030101010101" pitchFamily="2" charset="-122"/>
                        </a:rPr>
                        <a:t>2</a:t>
                      </a:r>
                      <a:r>
                        <a:rPr lang="en-US" sz="1600" b="0">
                          <a:latin typeface="Times New Roman" panose="02020603050405020304" pitchFamily="18" charset="0"/>
                          <a:cs typeface="Times New Roman" panose="02020603050405020304" pitchFamily="18" charset="0"/>
                        </a:rPr>
                        <a:t>5)</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(5</a:t>
                      </a:r>
                      <a:r>
                        <a:rPr lang="en-US" sz="1600" b="0">
                          <a:latin typeface="Times New Roman" panose="02020603050405020304" pitchFamily="18" charset="0"/>
                          <a:cs typeface="Times New Roman" panose="02020603050405020304" pitchFamily="18" charset="0"/>
                        </a:rPr>
                        <a:t>; </a:t>
                      </a:r>
                      <a:r>
                        <a:rPr lang="en-US" sz="1600" b="0">
                          <a:latin typeface="宋体" panose="02010600030101010101" pitchFamily="2" charset="-122"/>
                          <a:ea typeface="宋体" panose="02010600030101010101" pitchFamily="2" charset="-122"/>
                          <a:cs typeface="宋体" panose="02010600030101010101" pitchFamily="2" charset="-122"/>
                        </a:rPr>
                        <a:t>9</a:t>
                      </a:r>
                      <a:r>
                        <a:rPr lang="en-US" sz="1600" b="0">
                          <a:latin typeface="Times New Roman" panose="02020603050405020304" pitchFamily="18" charset="0"/>
                          <a:cs typeface="Times New Roman" panose="02020603050405020304" pitchFamily="18" charset="0"/>
                        </a:rPr>
                        <a:t>)</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113333" r="-476190" b="-742222"/>
                      </a:stretch>
                    </a:blip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a:t>
                      </a:r>
                      <a:r>
                        <a:rPr lang="en-US" sz="1600" b="0" dirty="0">
                          <a:latin typeface="Times New Roman" panose="02020603050405020304" pitchFamily="18" charset="0"/>
                          <a:cs typeface="Times New Roman" panose="02020603050405020304" pitchFamily="18" charset="0"/>
                        </a:rPr>
                        <a:t>1;</a:t>
                      </a:r>
                      <a:r>
                        <a:rPr lang="en-US" sz="1600" b="0" dirty="0">
                          <a:latin typeface="宋体" panose="02010600030101010101" pitchFamily="2" charset="-122"/>
                          <a:ea typeface="宋体" panose="02010600030101010101" pitchFamily="2" charset="-122"/>
                          <a:cs typeface="宋体" panose="02010600030101010101" pitchFamily="2" charset="-122"/>
                        </a:rPr>
                        <a:t>2</a:t>
                      </a:r>
                      <a:r>
                        <a:rPr lang="en-US" sz="1600" b="0" dirty="0">
                          <a:latin typeface="Times New Roman" panose="02020603050405020304" pitchFamily="18" charset="0"/>
                          <a:cs typeface="Times New Roman" panose="02020603050405020304" pitchFamily="18" charset="0"/>
                        </a:rPr>
                        <a:t>)</a:t>
                      </a:r>
                      <a:endParaRPr lang="en-US" altLang="en-US" sz="1600" b="0" dirty="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1.06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65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213333" r="-476190" b="-642222"/>
                      </a:stretch>
                    </a:blip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a:t>
                      </a:r>
                      <a:r>
                        <a:rPr lang="en-US" sz="1600" b="0">
                          <a:latin typeface="Times New Roman" panose="02020603050405020304" pitchFamily="18" charset="0"/>
                          <a:cs typeface="Times New Roman" panose="02020603050405020304" pitchFamily="18" charset="0"/>
                        </a:rPr>
                        <a:t>2; 1)</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1.56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73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313333" r="-476190" b="-542222"/>
                      </a:stretch>
                    </a:blip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(2</a:t>
                      </a:r>
                      <a:r>
                        <a:rPr lang="en-US" sz="1600" b="0" dirty="0">
                          <a:latin typeface="Times New Roman" panose="02020603050405020304" pitchFamily="18" charset="0"/>
                          <a:cs typeface="Times New Roman" panose="02020603050405020304" pitchFamily="18" charset="0"/>
                        </a:rPr>
                        <a:t>;</a:t>
                      </a:r>
                      <a:r>
                        <a:rPr lang="en-US" sz="1600" b="0" dirty="0">
                          <a:latin typeface="宋体" panose="02010600030101010101" pitchFamily="2" charset="-122"/>
                          <a:ea typeface="宋体" panose="02010600030101010101" pitchFamily="2" charset="-122"/>
                          <a:cs typeface="宋体" panose="02010600030101010101" pitchFamily="2" charset="-122"/>
                        </a:rPr>
                        <a:t>3</a:t>
                      </a:r>
                      <a:r>
                        <a:rPr lang="en-US" sz="1600" b="0" dirty="0">
                          <a:latin typeface="Times New Roman" panose="02020603050405020304" pitchFamily="18" charset="0"/>
                          <a:cs typeface="Times New Roman" panose="02020603050405020304" pitchFamily="18" charset="0"/>
                        </a:rPr>
                        <a:t>)</a:t>
                      </a:r>
                      <a:endParaRPr lang="en-US" altLang="en-US" sz="1600" b="0" dirty="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0.56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45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404348" r="-476190" b="-430435"/>
                      </a:stretch>
                    </a:blip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(3</a:t>
                      </a:r>
                      <a:r>
                        <a:rPr lang="en-US" sz="1600" b="0">
                          <a:latin typeface="Times New Roman" panose="02020603050405020304" pitchFamily="18" charset="0"/>
                          <a:cs typeface="Times New Roman" panose="02020603050405020304" pitchFamily="18" charset="0"/>
                        </a:rPr>
                        <a:t>; </a:t>
                      </a:r>
                      <a:r>
                        <a:rPr lang="en-US" sz="1600" b="0">
                          <a:latin typeface="宋体" panose="02010600030101010101" pitchFamily="2" charset="-122"/>
                          <a:ea typeface="宋体" panose="02010600030101010101" pitchFamily="2" charset="-122"/>
                          <a:cs typeface="宋体" panose="02010600030101010101" pitchFamily="2" charset="-122"/>
                        </a:rPr>
                        <a:t>3</a:t>
                      </a:r>
                      <a:r>
                        <a:rPr lang="en-US" sz="1600" b="0">
                          <a:latin typeface="Times New Roman" panose="02020603050405020304" pitchFamily="18" charset="0"/>
                          <a:cs typeface="Times New Roman" panose="02020603050405020304" pitchFamily="18" charset="0"/>
                        </a:rPr>
                        <a:t>)</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1.56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40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515556" r="-476190" b="-340000"/>
                      </a:stretch>
                    </a:blip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(5</a:t>
                      </a:r>
                      <a:r>
                        <a:rPr lang="en-US" sz="1600" b="0">
                          <a:latin typeface="Times New Roman" panose="02020603050405020304" pitchFamily="18" charset="0"/>
                          <a:cs typeface="Times New Roman" panose="02020603050405020304" pitchFamily="18" charset="0"/>
                        </a:rPr>
                        <a:t>; </a:t>
                      </a:r>
                      <a:r>
                        <a:rPr lang="en-US" sz="1600" b="0">
                          <a:latin typeface="宋体" panose="02010600030101010101" pitchFamily="2" charset="-122"/>
                          <a:ea typeface="宋体" panose="02010600030101010101" pitchFamily="2" charset="-122"/>
                          <a:cs typeface="宋体" panose="02010600030101010101" pitchFamily="2" charset="-122"/>
                        </a:rPr>
                        <a:t>8</a:t>
                      </a:r>
                      <a:r>
                        <a:rPr lang="en-US" sz="1600" b="0">
                          <a:latin typeface="Times New Roman" panose="02020603050405020304" pitchFamily="18" charset="0"/>
                          <a:cs typeface="Times New Roman" panose="02020603050405020304" pitchFamily="18" charset="0"/>
                        </a:rPr>
                        <a:t>)</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42.06</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615556" r="-476190" b="-240000"/>
                      </a:stretch>
                    </a:blip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(6</a:t>
                      </a:r>
                      <a:r>
                        <a:rPr lang="en-US" sz="1600" b="0" dirty="0">
                          <a:latin typeface="Times New Roman" panose="02020603050405020304" pitchFamily="18" charset="0"/>
                          <a:cs typeface="Times New Roman" panose="02020603050405020304" pitchFamily="18" charset="0"/>
                        </a:rPr>
                        <a:t>; </a:t>
                      </a:r>
                      <a:r>
                        <a:rPr lang="en-US" sz="1600" b="0" dirty="0">
                          <a:latin typeface="宋体" panose="02010600030101010101" pitchFamily="2" charset="-122"/>
                          <a:ea typeface="宋体" panose="02010600030101010101" pitchFamily="2" charset="-122"/>
                          <a:cs typeface="宋体" panose="02010600030101010101" pitchFamily="2" charset="-122"/>
                        </a:rPr>
                        <a:t>7</a:t>
                      </a:r>
                      <a:r>
                        <a:rPr lang="en-US" sz="1600" b="0" dirty="0">
                          <a:latin typeface="Times New Roman" panose="02020603050405020304" pitchFamily="18" charset="0"/>
                          <a:cs typeface="Times New Roman" panose="02020603050405020304" pitchFamily="18" charset="0"/>
                        </a:rPr>
                        <a:t>)</a:t>
                      </a:r>
                      <a:endParaRPr lang="en-US" altLang="en-US" sz="1600" b="0" dirty="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38.56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715556" r="-476190" b="-140000"/>
                      </a:stretch>
                    </a:blip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(6</a:t>
                      </a:r>
                      <a:r>
                        <a:rPr lang="en-US" sz="1600" b="0">
                          <a:latin typeface="Times New Roman" panose="02020603050405020304" pitchFamily="18" charset="0"/>
                          <a:cs typeface="Times New Roman" panose="02020603050405020304" pitchFamily="18" charset="0"/>
                        </a:rPr>
                        <a:t>; </a:t>
                      </a:r>
                      <a:r>
                        <a:rPr lang="en-US" sz="1600" b="0">
                          <a:latin typeface="宋体" panose="02010600030101010101" pitchFamily="2" charset="-122"/>
                          <a:ea typeface="宋体" panose="02010600030101010101" pitchFamily="2" charset="-122"/>
                          <a:cs typeface="宋体" panose="02010600030101010101" pitchFamily="2" charset="-122"/>
                        </a:rPr>
                        <a:t>9</a:t>
                      </a:r>
                      <a:r>
                        <a:rPr lang="en-US" sz="1600" b="0">
                          <a:latin typeface="Times New Roman" panose="02020603050405020304" pitchFamily="18" charset="0"/>
                          <a:cs typeface="Times New Roman" panose="02020603050405020304" pitchFamily="18" charset="0"/>
                        </a:rPr>
                        <a:t>)</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61.56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20">
                <a:tc>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5"/>
                      <a:stretch>
                        <a:fillRect l="-794" t="-815556" r="-476190" b="-40000"/>
                      </a:stretch>
                    </a:blip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(3</a:t>
                      </a:r>
                      <a:r>
                        <a:rPr lang="en-US" sz="1600" b="0">
                          <a:latin typeface="Times New Roman" panose="02020603050405020304" pitchFamily="18" charset="0"/>
                          <a:cs typeface="Times New Roman" panose="02020603050405020304" pitchFamily="18" charset="0"/>
                        </a:rPr>
                        <a:t>; </a:t>
                      </a:r>
                      <a:r>
                        <a:rPr lang="en-US" sz="1600" b="0">
                          <a:latin typeface="宋体" panose="02010600030101010101" pitchFamily="2" charset="-122"/>
                          <a:ea typeface="宋体" panose="02010600030101010101" pitchFamily="2" charset="-122"/>
                          <a:cs typeface="宋体" panose="02010600030101010101" pitchFamily="2" charset="-122"/>
                        </a:rPr>
                        <a:t>12</a:t>
                      </a:r>
                      <a:r>
                        <a:rPr lang="en-US" sz="1600" b="0">
                          <a:latin typeface="Times New Roman" panose="02020603050405020304" pitchFamily="18" charset="0"/>
                          <a:cs typeface="Times New Roman" panose="02020603050405020304" pitchFamily="18" charset="0"/>
                        </a:rPr>
                        <a:t>)</a:t>
                      </a:r>
                      <a:endParaRPr lang="en-US" altLang="en-US" sz="16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96.06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13</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8" name="文本框 27">
            <a:extLst>
              <a:ext uri="{FF2B5EF4-FFF2-40B4-BE49-F238E27FC236}">
                <a16:creationId xmlns:a16="http://schemas.microsoft.com/office/drawing/2014/main" id="{E49A225C-9851-2AC3-D20A-C3517FD759AA}"/>
              </a:ext>
            </a:extLst>
          </p:cNvPr>
          <p:cNvSpPr txBox="1">
            <a:spLocks noRot="1" noChangeAspect="1" noMove="1" noResize="1" noEditPoints="1" noAdjustHandles="1" noChangeArrowheads="1" noChangeShapeType="1" noTextEdit="1"/>
          </p:cNvSpPr>
          <p:nvPr/>
        </p:nvSpPr>
        <p:spPr>
          <a:xfrm>
            <a:off x="0" y="3861048"/>
            <a:ext cx="12188944" cy="649848"/>
          </a:xfrm>
          <a:prstGeom prst="rect">
            <a:avLst/>
          </a:prstGeom>
          <a:blipFill>
            <a:blip r:embed="rId6"/>
            <a:stretch>
              <a:fillRect l="-400" t="-6542" r="-350" b="-11215"/>
            </a:stretch>
          </a:blipFill>
        </p:spPr>
        <p:txBody>
          <a:bodyPr/>
          <a:lstStyle/>
          <a:p>
            <a:pPr>
              <a:defRPr/>
            </a:pPr>
            <a:r>
              <a:rPr lang="zh-CN" altLang="en-US">
                <a:no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文本框 5">
            <a:extLst>
              <a:ext uri="{FF2B5EF4-FFF2-40B4-BE49-F238E27FC236}">
                <a16:creationId xmlns:a16="http://schemas.microsoft.com/office/drawing/2014/main" id="{2397CE3F-C192-BB77-BFDC-DBF5BEBB1DFD}"/>
              </a:ext>
            </a:extLst>
          </p:cNvPr>
          <p:cNvSpPr txBox="1">
            <a:spLocks noChangeArrowheads="1"/>
          </p:cNvSpPr>
          <p:nvPr>
            <p:custDataLst>
              <p:tags r:id="rId1"/>
            </p:custDataLst>
          </p:nvPr>
        </p:nvSpPr>
        <p:spPr bwMode="auto">
          <a:xfrm>
            <a:off x="4727575" y="5400675"/>
            <a:ext cx="310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000" i="1">
                <a:latin typeface="黑体" panose="02010609060101010101" pitchFamily="49" charset="-122"/>
                <a:ea typeface="黑体" panose="02010609060101010101" pitchFamily="49" charset="-122"/>
              </a:rPr>
              <a:t>k</a:t>
            </a:r>
            <a:r>
              <a:rPr lang="zh-CN" altLang="en-US" sz="2000">
                <a:latin typeface="黑体" panose="02010609060101010101" pitchFamily="49" charset="-122"/>
                <a:ea typeface="黑体" panose="02010609060101010101" pitchFamily="49" charset="-122"/>
              </a:rPr>
              <a:t>均值聚类算法运行过程</a:t>
            </a:r>
          </a:p>
        </p:txBody>
      </p:sp>
      <p:pic>
        <p:nvPicPr>
          <p:cNvPr id="114691" name="图片 1">
            <a:extLst>
              <a:ext uri="{FF2B5EF4-FFF2-40B4-BE49-F238E27FC236}">
                <a16:creationId xmlns:a16="http://schemas.microsoft.com/office/drawing/2014/main" id="{CA7C15EA-DCE5-BFEB-98D3-5C43A7815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836613"/>
            <a:ext cx="4706937"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图片 3">
            <a:extLst>
              <a:ext uri="{FF2B5EF4-FFF2-40B4-BE49-F238E27FC236}">
                <a16:creationId xmlns:a16="http://schemas.microsoft.com/office/drawing/2014/main" id="{AC1C3ED5-43C0-2014-E335-712759BC2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3238" y="836613"/>
            <a:ext cx="47244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肘形连接符 8">
            <a:extLst>
              <a:ext uri="{FF2B5EF4-FFF2-40B4-BE49-F238E27FC236}">
                <a16:creationId xmlns:a16="http://schemas.microsoft.com/office/drawing/2014/main" id="{C0E66CF0-2FC4-5F66-5546-6E87E0BB234B}"/>
              </a:ext>
            </a:extLst>
          </p:cNvPr>
          <p:cNvCxnSpPr/>
          <p:nvPr/>
        </p:nvCxnSpPr>
        <p:spPr>
          <a:xfrm flipV="1">
            <a:off x="1843088" y="1628775"/>
            <a:ext cx="4829175" cy="3435350"/>
          </a:xfrm>
          <a:prstGeom prst="bentConnector3">
            <a:avLst>
              <a:gd name="adj1" fmla="val 8093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DFB4256-6E4B-4D55-4F7B-B905A466575E}"/>
              </a:ext>
            </a:extLst>
          </p:cNvPr>
          <p:cNvCxnSpPr/>
          <p:nvPr/>
        </p:nvCxnSpPr>
        <p:spPr>
          <a:xfrm>
            <a:off x="1843088" y="4792663"/>
            <a:ext cx="4762" cy="2714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4695" name="文本框 12">
            <a:extLst>
              <a:ext uri="{FF2B5EF4-FFF2-40B4-BE49-F238E27FC236}">
                <a16:creationId xmlns:a16="http://schemas.microsoft.com/office/drawing/2014/main" id="{D6644F4C-A10E-ED7D-C070-7E6ADCCA16D7}"/>
              </a:ext>
            </a:extLst>
          </p:cNvPr>
          <p:cNvSpPr txBox="1">
            <a:spLocks noChangeArrowheads="1"/>
          </p:cNvSpPr>
          <p:nvPr>
            <p:custDataLst>
              <p:tags r:id="rId2"/>
            </p:custDataLst>
          </p:nvPr>
        </p:nvSpPr>
        <p:spPr bwMode="auto">
          <a:xfrm>
            <a:off x="2063750" y="4725988"/>
            <a:ext cx="3100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400">
                <a:latin typeface="黑体" panose="02010609060101010101" pitchFamily="49" charset="-122"/>
                <a:ea typeface="黑体" panose="02010609060101010101" pitchFamily="49" charset="-122"/>
              </a:rPr>
              <a:t>第二次迭代</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Types of Machine learning algorithms">
            <a:extLst>
              <a:ext uri="{FF2B5EF4-FFF2-40B4-BE49-F238E27FC236}">
                <a16:creationId xmlns:a16="http://schemas.microsoft.com/office/drawing/2014/main" id="{AAAD12EE-0403-B73B-0AD7-C897103E5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2" y="0"/>
            <a:ext cx="97917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矩形 2">
            <a:extLst>
              <a:ext uri="{FF2B5EF4-FFF2-40B4-BE49-F238E27FC236}">
                <a16:creationId xmlns:a16="http://schemas.microsoft.com/office/drawing/2014/main" id="{26171166-2B14-E7BC-CFE5-D3FB3B20041A}"/>
              </a:ext>
            </a:extLst>
          </p:cNvPr>
          <p:cNvSpPr>
            <a:spLocks noChangeArrowheads="1"/>
          </p:cNvSpPr>
          <p:nvPr/>
        </p:nvSpPr>
        <p:spPr bwMode="auto">
          <a:xfrm>
            <a:off x="8868308" y="6129300"/>
            <a:ext cx="3252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dirty="0">
                <a:latin typeface="黑体" panose="02010609060101010101" pitchFamily="49" charset="-122"/>
                <a:ea typeface="黑体" panose="02010609060101010101" pitchFamily="49" charset="-122"/>
              </a:rPr>
              <a:t>机器学习   大算法</a:t>
            </a:r>
            <a:endParaRPr lang="zh-TW" altLang="en-US" sz="2800" b="1" dirty="0">
              <a:latin typeface="黑体" panose="02010609060101010101" pitchFamily="49" charset="-122"/>
              <a:ea typeface="黑体" panose="02010609060101010101" pitchFamily="49" charset="-122"/>
            </a:endParaRPr>
          </a:p>
        </p:txBody>
      </p:sp>
      <p:pic>
        <p:nvPicPr>
          <p:cNvPr id="116740" name="图片 1">
            <a:extLst>
              <a:ext uri="{FF2B5EF4-FFF2-40B4-BE49-F238E27FC236}">
                <a16:creationId xmlns:a16="http://schemas.microsoft.com/office/drawing/2014/main" id="{0458656F-5B35-3A76-3AC3-99364A631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9134" y="6134062"/>
            <a:ext cx="5429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1">
            <a:extLst>
              <a:ext uri="{FF2B5EF4-FFF2-40B4-BE49-F238E27FC236}">
                <a16:creationId xmlns:a16="http://schemas.microsoft.com/office/drawing/2014/main" id="{B7028B13-12EF-D7E5-0007-E15DBEC262FC}"/>
              </a:ext>
            </a:extLst>
          </p:cNvPr>
          <p:cNvSpPr>
            <a:spLocks noChangeArrowheads="1"/>
          </p:cNvSpPr>
          <p:nvPr/>
        </p:nvSpPr>
        <p:spPr bwMode="auto">
          <a:xfrm>
            <a:off x="8913813" y="1897063"/>
            <a:ext cx="1471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solidFill>
                  <a:srgbClr val="222222"/>
                </a:solidFill>
                <a:latin typeface="Comic Sans MS" panose="030F0702030302020204" pitchFamily="66" charset="0"/>
                <a:ea typeface="黑体" panose="02010609060101010101" pitchFamily="49" charset="-122"/>
              </a:rPr>
              <a:t>猴子</a:t>
            </a:r>
            <a:endParaRPr lang="zh-TW" altLang="en-US" sz="2400" b="1">
              <a:latin typeface="Comic Sans MS" panose="030F0702030302020204" pitchFamily="66" charset="0"/>
              <a:ea typeface="黑体" panose="02010609060101010101" pitchFamily="49" charset="-122"/>
            </a:endParaRPr>
          </a:p>
        </p:txBody>
      </p:sp>
      <p:pic>
        <p:nvPicPr>
          <p:cNvPr id="18435" name="圖片 22">
            <a:extLst>
              <a:ext uri="{FF2B5EF4-FFF2-40B4-BE49-F238E27FC236}">
                <a16:creationId xmlns:a16="http://schemas.microsoft.com/office/drawing/2014/main" id="{1CF05903-CCB9-DF0F-0993-84F189C7E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0" y="1647825"/>
            <a:ext cx="9302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圖片 23">
            <a:extLst>
              <a:ext uri="{FF2B5EF4-FFF2-40B4-BE49-F238E27FC236}">
                <a16:creationId xmlns:a16="http://schemas.microsoft.com/office/drawing/2014/main" id="{9A5B4ECD-6109-B728-2FC0-668495393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0" y="2905125"/>
            <a:ext cx="8985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24">
            <a:extLst>
              <a:ext uri="{FF2B5EF4-FFF2-40B4-BE49-F238E27FC236}">
                <a16:creationId xmlns:a16="http://schemas.microsoft.com/office/drawing/2014/main" id="{1EC2A940-B8E7-006B-C639-F537F3154E4D}"/>
              </a:ext>
            </a:extLst>
          </p:cNvPr>
          <p:cNvSpPr txBox="1">
            <a:spLocks noChangeArrowheads="1"/>
          </p:cNvSpPr>
          <p:nvPr/>
        </p:nvSpPr>
        <p:spPr bwMode="auto">
          <a:xfrm>
            <a:off x="9059863" y="3219450"/>
            <a:ext cx="79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Comic Sans MS" panose="030F0702030302020204" pitchFamily="66" charset="0"/>
                <a:ea typeface="黑体" panose="02010609060101010101" pitchFamily="49" charset="-122"/>
              </a:rPr>
              <a:t>猫</a:t>
            </a:r>
            <a:endParaRPr lang="zh-TW" altLang="en-US" sz="2400" b="1">
              <a:latin typeface="Comic Sans MS" panose="030F0702030302020204" pitchFamily="66" charset="0"/>
              <a:ea typeface="黑体" panose="02010609060101010101" pitchFamily="49" charset="-122"/>
            </a:endParaRPr>
          </a:p>
        </p:txBody>
      </p:sp>
      <p:sp>
        <p:nvSpPr>
          <p:cNvPr id="18438" name="文字方塊 25">
            <a:extLst>
              <a:ext uri="{FF2B5EF4-FFF2-40B4-BE49-F238E27FC236}">
                <a16:creationId xmlns:a16="http://schemas.microsoft.com/office/drawing/2014/main" id="{AEB868AC-C9CB-7A26-8CE0-C8A72D6454B1}"/>
              </a:ext>
            </a:extLst>
          </p:cNvPr>
          <p:cNvSpPr txBox="1">
            <a:spLocks noChangeArrowheads="1"/>
          </p:cNvSpPr>
          <p:nvPr/>
        </p:nvSpPr>
        <p:spPr bwMode="auto">
          <a:xfrm>
            <a:off x="9070975" y="4514850"/>
            <a:ext cx="798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Comic Sans MS" panose="030F0702030302020204" pitchFamily="66" charset="0"/>
                <a:ea typeface="黑体" panose="02010609060101010101" pitchFamily="49" charset="-122"/>
              </a:rPr>
              <a:t>狗</a:t>
            </a:r>
            <a:endParaRPr lang="zh-TW" altLang="en-US" sz="2400" b="1">
              <a:latin typeface="Comic Sans MS" panose="030F0702030302020204" pitchFamily="66" charset="0"/>
              <a:ea typeface="黑体" panose="02010609060101010101" pitchFamily="49" charset="-122"/>
            </a:endParaRPr>
          </a:p>
        </p:txBody>
      </p:sp>
      <p:pic>
        <p:nvPicPr>
          <p:cNvPr id="18439" name="圖片 26">
            <a:extLst>
              <a:ext uri="{FF2B5EF4-FFF2-40B4-BE49-F238E27FC236}">
                <a16:creationId xmlns:a16="http://schemas.microsoft.com/office/drawing/2014/main" id="{B3F9A347-6F9B-83E5-AB07-91F593D0B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925" y="4184650"/>
            <a:ext cx="91598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圖片 3">
            <a:extLst>
              <a:ext uri="{FF2B5EF4-FFF2-40B4-BE49-F238E27FC236}">
                <a16:creationId xmlns:a16="http://schemas.microsoft.com/office/drawing/2014/main" id="{41406CEE-B3CB-4114-C290-9360EEE53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1952625"/>
            <a:ext cx="13239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a:extLst>
              <a:ext uri="{FF2B5EF4-FFF2-40B4-BE49-F238E27FC236}">
                <a16:creationId xmlns:a16="http://schemas.microsoft.com/office/drawing/2014/main" id="{5CCB7815-9E02-10F4-8552-0E9FAA57B898}"/>
              </a:ext>
            </a:extLst>
          </p:cNvPr>
          <p:cNvSpPr txBox="1">
            <a:spLocks noChangeArrowheads="1"/>
          </p:cNvSpPr>
          <p:nvPr/>
        </p:nvSpPr>
        <p:spPr bwMode="auto">
          <a:xfrm>
            <a:off x="3170238" y="3848100"/>
            <a:ext cx="1058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latin typeface="Comic Sans MS" panose="030F0702030302020204" pitchFamily="66" charset="0"/>
                <a:ea typeface="黑体" panose="02010609060101010101" pitchFamily="49" charset="-122"/>
              </a:rPr>
              <a:t>猫</a:t>
            </a:r>
            <a:endParaRPr lang="zh-TW" altLang="en-US" sz="2800" b="1">
              <a:latin typeface="Comic Sans MS" panose="030F0702030302020204" pitchFamily="66" charset="0"/>
              <a:ea typeface="黑体" panose="02010609060101010101" pitchFamily="49" charset="-122"/>
            </a:endParaRPr>
          </a:p>
        </p:txBody>
      </p:sp>
      <p:sp>
        <p:nvSpPr>
          <p:cNvPr id="18442" name="文字方塊 15">
            <a:extLst>
              <a:ext uri="{FF2B5EF4-FFF2-40B4-BE49-F238E27FC236}">
                <a16:creationId xmlns:a16="http://schemas.microsoft.com/office/drawing/2014/main" id="{F39C1EF4-6F68-7A10-B879-A1B3BC21EE66}"/>
              </a:ext>
            </a:extLst>
          </p:cNvPr>
          <p:cNvSpPr txBox="1">
            <a:spLocks noChangeArrowheads="1"/>
          </p:cNvSpPr>
          <p:nvPr/>
        </p:nvSpPr>
        <p:spPr bwMode="auto">
          <a:xfrm>
            <a:off x="7535863" y="5492750"/>
            <a:ext cx="2320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rgbClr val="FF0000"/>
                </a:solidFill>
                <a:latin typeface="Comic Sans MS" panose="030F0702030302020204" pitchFamily="66" charset="0"/>
                <a:ea typeface="黑体" panose="02010609060101010101" pitchFamily="49" charset="-122"/>
              </a:rPr>
              <a:t>大量的数据</a:t>
            </a:r>
            <a:endParaRPr lang="zh-TW" altLang="en-US" b="1">
              <a:solidFill>
                <a:srgbClr val="FF0000"/>
              </a:solidFill>
              <a:latin typeface="Comic Sans MS" panose="030F0702030302020204" pitchFamily="66" charset="0"/>
              <a:ea typeface="黑体" panose="02010609060101010101" pitchFamily="49" charset="-122"/>
            </a:endParaRPr>
          </a:p>
        </p:txBody>
      </p:sp>
      <p:sp>
        <p:nvSpPr>
          <p:cNvPr id="17" name="文字方塊 16">
            <a:extLst>
              <a:ext uri="{FF2B5EF4-FFF2-40B4-BE49-F238E27FC236}">
                <a16:creationId xmlns:a16="http://schemas.microsoft.com/office/drawing/2014/main" id="{CBE5EF8B-76D3-CE94-539C-E8F42D9C02D6}"/>
              </a:ext>
            </a:extLst>
          </p:cNvPr>
          <p:cNvSpPr txBox="1"/>
          <p:nvPr/>
        </p:nvSpPr>
        <p:spPr>
          <a:xfrm>
            <a:off x="4270375" y="5178425"/>
            <a:ext cx="2460625" cy="954088"/>
          </a:xfrm>
          <a:prstGeom prst="rect">
            <a:avLst/>
          </a:prstGeom>
          <a:solidFill>
            <a:schemeClr val="accent2">
              <a:lumMod val="20000"/>
              <a:lumOff val="80000"/>
            </a:schemeClr>
          </a:solidFill>
          <a:ln w="38100">
            <a:solidFill>
              <a:srgbClr val="FF0000"/>
            </a:solidFill>
          </a:ln>
        </p:spPr>
        <p:txBody>
          <a:bodyPr>
            <a:spAutoFit/>
          </a:bodyPr>
          <a:lstStyle/>
          <a:p>
            <a:pPr eaLnBrk="1" hangingPunct="1">
              <a:defRPr/>
            </a:pPr>
            <a:r>
              <a:rPr lang="zh-CN" altLang="en-US" sz="2800" b="1" dirty="0">
                <a:latin typeface="Comic Sans MS" panose="030F0702030302020204" pitchFamily="66" charset="0"/>
                <a:ea typeface="黑体" panose="02010609060101010101" pitchFamily="49" charset="-122"/>
              </a:rPr>
              <a:t>编写用于机器学习的代码</a:t>
            </a:r>
            <a:endParaRPr lang="zh-TW" altLang="en-US" sz="2800" b="1" dirty="0">
              <a:latin typeface="Comic Sans MS" panose="030F0702030302020204" pitchFamily="66" charset="0"/>
              <a:ea typeface="黑体" panose="02010609060101010101" pitchFamily="49" charset="-122"/>
            </a:endParaRPr>
          </a:p>
        </p:txBody>
      </p:sp>
      <p:cxnSp>
        <p:nvCxnSpPr>
          <p:cNvPr id="19" name="直線單箭頭接點 18">
            <a:extLst>
              <a:ext uri="{FF2B5EF4-FFF2-40B4-BE49-F238E27FC236}">
                <a16:creationId xmlns:a16="http://schemas.microsoft.com/office/drawing/2014/main" id="{8547538A-F117-7161-8983-442DF977834C}"/>
              </a:ext>
            </a:extLst>
          </p:cNvPr>
          <p:cNvCxnSpPr/>
          <p:nvPr/>
        </p:nvCxnSpPr>
        <p:spPr>
          <a:xfrm flipH="1" flipV="1">
            <a:off x="5921375" y="4200525"/>
            <a:ext cx="0" cy="981075"/>
          </a:xfrm>
          <a:prstGeom prst="straightConnector1">
            <a:avLst/>
          </a:prstGeom>
          <a:ln w="38100">
            <a:solidFill>
              <a:srgbClr val="000005"/>
            </a:solidFill>
            <a:tailEnd type="triangle"/>
          </a:ln>
        </p:spPr>
        <p:style>
          <a:lnRef idx="1">
            <a:schemeClr val="accent1"/>
          </a:lnRef>
          <a:fillRef idx="0">
            <a:schemeClr val="accent1"/>
          </a:fillRef>
          <a:effectRef idx="0">
            <a:schemeClr val="accent1"/>
          </a:effectRef>
          <a:fontRef idx="minor">
            <a:schemeClr val="tx1"/>
          </a:fontRef>
        </p:style>
      </p:cxnSp>
      <p:sp>
        <p:nvSpPr>
          <p:cNvPr id="20" name="弧形箭號 (下彎) 19">
            <a:extLst>
              <a:ext uri="{FF2B5EF4-FFF2-40B4-BE49-F238E27FC236}">
                <a16:creationId xmlns:a16="http://schemas.microsoft.com/office/drawing/2014/main" id="{D30235A2-2357-E5C4-2F95-25B007D66363}"/>
              </a:ext>
            </a:extLst>
          </p:cNvPr>
          <p:cNvSpPr/>
          <p:nvPr/>
        </p:nvSpPr>
        <p:spPr>
          <a:xfrm rot="1607239">
            <a:off x="4065588" y="1565275"/>
            <a:ext cx="1497012" cy="700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solidFill>
                <a:schemeClr val="tx1"/>
              </a:solidFill>
              <a:latin typeface="Comic Sans MS" panose="030F0702030302020204" pitchFamily="66" charset="0"/>
              <a:ea typeface="黑体" panose="02010609060101010101" pitchFamily="49" charset="-122"/>
            </a:endParaRPr>
          </a:p>
        </p:txBody>
      </p:sp>
      <p:sp>
        <p:nvSpPr>
          <p:cNvPr id="21" name="弧形箭號 (下彎) 20">
            <a:extLst>
              <a:ext uri="{FF2B5EF4-FFF2-40B4-BE49-F238E27FC236}">
                <a16:creationId xmlns:a16="http://schemas.microsoft.com/office/drawing/2014/main" id="{756BA2DE-9E8C-7AEF-98F3-9702D26162FB}"/>
              </a:ext>
            </a:extLst>
          </p:cNvPr>
          <p:cNvSpPr/>
          <p:nvPr/>
        </p:nvSpPr>
        <p:spPr>
          <a:xfrm rot="9648183">
            <a:off x="4125913" y="4003675"/>
            <a:ext cx="1487487" cy="7381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solidFill>
                <a:schemeClr val="tx1"/>
              </a:solidFill>
              <a:latin typeface="Comic Sans MS" panose="030F0702030302020204" pitchFamily="66" charset="0"/>
              <a:ea typeface="黑体" panose="02010609060101010101" pitchFamily="49" charset="-122"/>
            </a:endParaRPr>
          </a:p>
        </p:txBody>
      </p:sp>
      <p:sp>
        <p:nvSpPr>
          <p:cNvPr id="18" name="文字方塊 17">
            <a:extLst>
              <a:ext uri="{FF2B5EF4-FFF2-40B4-BE49-F238E27FC236}">
                <a16:creationId xmlns:a16="http://schemas.microsoft.com/office/drawing/2014/main" id="{0D5098F4-EEB9-F089-0D5A-B9A2648D0C25}"/>
              </a:ext>
            </a:extLst>
          </p:cNvPr>
          <p:cNvSpPr txBox="1"/>
          <p:nvPr/>
        </p:nvSpPr>
        <p:spPr>
          <a:xfrm>
            <a:off x="5708650" y="1460500"/>
            <a:ext cx="2098675" cy="522288"/>
          </a:xfrm>
          <a:prstGeom prst="rect">
            <a:avLst/>
          </a:prstGeom>
          <a:solidFill>
            <a:schemeClr val="accent6">
              <a:lumMod val="20000"/>
              <a:lumOff val="80000"/>
            </a:schemeClr>
          </a:solidFill>
          <a:ln w="38100">
            <a:solidFill>
              <a:srgbClr val="00B050"/>
            </a:solidFill>
            <a:prstDash val="sysDot"/>
          </a:ln>
        </p:spPr>
        <p:txBody>
          <a:bodyPr>
            <a:spAutoFit/>
          </a:bodyPr>
          <a:lstStyle/>
          <a:p>
            <a:pPr algn="ctr" eaLnBrk="1" hangingPunct="1">
              <a:defRPr/>
            </a:pPr>
            <a:r>
              <a:rPr lang="zh-CN" altLang="en-US" sz="2800" b="1" dirty="0">
                <a:latin typeface="Comic Sans MS" panose="030F0702030302020204" pitchFamily="66" charset="0"/>
                <a:ea typeface="黑体" panose="02010609060101010101" pitchFamily="49" charset="-122"/>
              </a:rPr>
              <a:t>学习</a:t>
            </a:r>
            <a:r>
              <a:rPr lang="en-US" altLang="zh-TW" sz="2800" b="1" dirty="0">
                <a:latin typeface="Comic Sans MS" panose="030F0702030302020204" pitchFamily="66" charset="0"/>
                <a:ea typeface="黑体" panose="02010609060101010101" pitchFamily="49" charset="-122"/>
              </a:rPr>
              <a:t> </a:t>
            </a:r>
            <a:r>
              <a:rPr lang="en-US" altLang="zh-TW" sz="2800" b="1" dirty="0">
                <a:latin typeface="宋体" panose="02010600030101010101" pitchFamily="2" charset="-122"/>
              </a:rPr>
              <a:t>......</a:t>
            </a:r>
            <a:endParaRPr lang="zh-TW" altLang="en-US" sz="2800" b="1" dirty="0">
              <a:latin typeface="宋体" panose="02010600030101010101" pitchFamily="2" charset="-122"/>
            </a:endParaRPr>
          </a:p>
        </p:txBody>
      </p:sp>
      <p:pic>
        <p:nvPicPr>
          <p:cNvPr id="28" name="Picture 12" descr="https://encrypted-tbn1.gstatic.com/images?q=tbn:ANd9GcRcwlRKAlSIaCI4W5PRYVbuBQQXifF-56bFqAjh9DMe-_3Lh8_YKw">
            <a:extLst>
              <a:ext uri="{FF2B5EF4-FFF2-40B4-BE49-F238E27FC236}">
                <a16:creationId xmlns:a16="http://schemas.microsoft.com/office/drawing/2014/main" id="{7C1D2918-6C12-3F43-676E-6D5322F43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75" y="2132013"/>
            <a:ext cx="13509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Rectangle 2">
            <a:extLst>
              <a:ext uri="{FF2B5EF4-FFF2-40B4-BE49-F238E27FC236}">
                <a16:creationId xmlns:a16="http://schemas.microsoft.com/office/drawing/2014/main" id="{2425E328-7CC8-F355-4EEC-DD8CA297C552}"/>
              </a:ext>
            </a:extLst>
          </p:cNvPr>
          <p:cNvSpPr>
            <a:spLocks noChangeArrowheads="1"/>
          </p:cNvSpPr>
          <p:nvPr/>
        </p:nvSpPr>
        <p:spPr bwMode="auto">
          <a:xfrm>
            <a:off x="3868738" y="11113"/>
            <a:ext cx="4105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Comic Sans MS" panose="030F0702030302020204" pitchFamily="66" charset="0"/>
                <a:ea typeface="黑体" panose="02010609060101010101" pitchFamily="49" charset="-122"/>
                <a:cs typeface="Times New Roman" panose="02020603050405020304" pitchFamily="18" charset="0"/>
              </a:rPr>
              <a:t>举例：图像识别</a:t>
            </a:r>
            <a:endParaRPr lang="en-US" altLang="en-US" sz="4400">
              <a:latin typeface="Comic Sans MS" panose="030F0702030302020204" pitchFamily="66" charset="0"/>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21">
            <a:extLst>
              <a:ext uri="{FF2B5EF4-FFF2-40B4-BE49-F238E27FC236}">
                <a16:creationId xmlns:a16="http://schemas.microsoft.com/office/drawing/2014/main" id="{1E7306C5-C868-82D3-927E-6250CA023A80}"/>
              </a:ext>
            </a:extLst>
          </p:cNvPr>
          <p:cNvSpPr>
            <a:spLocks noChangeArrowheads="1"/>
          </p:cNvSpPr>
          <p:nvPr/>
        </p:nvSpPr>
        <p:spPr bwMode="auto">
          <a:xfrm>
            <a:off x="7705725" y="202565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rgbClr val="222222"/>
                </a:solidFill>
                <a:latin typeface="Comic Sans MS" panose="030F0702030302020204" pitchFamily="66" charset="0"/>
                <a:ea typeface="黑体" panose="02010609060101010101" pitchFamily="49" charset="-122"/>
              </a:rPr>
              <a:t>70</a:t>
            </a:r>
            <a:r>
              <a:rPr lang="zh-CN" altLang="en-US" sz="2400" b="1">
                <a:solidFill>
                  <a:srgbClr val="222222"/>
                </a:solidFill>
                <a:latin typeface="Comic Sans MS" panose="030F0702030302020204" pitchFamily="66" charset="0"/>
                <a:ea typeface="黑体" panose="02010609060101010101" pitchFamily="49" charset="-122"/>
              </a:rPr>
              <a:t>平方， </a:t>
            </a:r>
            <a:r>
              <a:rPr lang="en-US" altLang="zh-CN" sz="2400" b="1">
                <a:solidFill>
                  <a:srgbClr val="222222"/>
                </a:solidFill>
                <a:latin typeface="Comic Sans MS" panose="030F0702030302020204" pitchFamily="66" charset="0"/>
                <a:ea typeface="黑体" panose="02010609060101010101" pitchFamily="49" charset="-122"/>
              </a:rPr>
              <a:t>100</a:t>
            </a:r>
            <a:r>
              <a:rPr lang="zh-CN" altLang="en-US" sz="2400" b="1">
                <a:solidFill>
                  <a:srgbClr val="222222"/>
                </a:solidFill>
                <a:latin typeface="Comic Sans MS" panose="030F0702030302020204" pitchFamily="66" charset="0"/>
                <a:ea typeface="黑体" panose="02010609060101010101" pitchFamily="49" charset="-122"/>
              </a:rPr>
              <a:t>万</a:t>
            </a:r>
            <a:endParaRPr lang="zh-TW" altLang="en-US" sz="2400" b="1">
              <a:latin typeface="Comic Sans MS" panose="030F0702030302020204" pitchFamily="66" charset="0"/>
              <a:ea typeface="黑体" panose="02010609060101010101" pitchFamily="49" charset="-122"/>
            </a:endParaRPr>
          </a:p>
        </p:txBody>
      </p:sp>
      <p:sp>
        <p:nvSpPr>
          <p:cNvPr id="19459" name="文字方塊 24">
            <a:extLst>
              <a:ext uri="{FF2B5EF4-FFF2-40B4-BE49-F238E27FC236}">
                <a16:creationId xmlns:a16="http://schemas.microsoft.com/office/drawing/2014/main" id="{3238085F-04B5-C5D1-9F04-29E7EA44B6A1}"/>
              </a:ext>
            </a:extLst>
          </p:cNvPr>
          <p:cNvSpPr txBox="1">
            <a:spLocks noChangeArrowheads="1"/>
          </p:cNvSpPr>
          <p:nvPr/>
        </p:nvSpPr>
        <p:spPr bwMode="auto">
          <a:xfrm>
            <a:off x="7870825" y="3197225"/>
            <a:ext cx="2452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latin typeface="Comic Sans MS" panose="030F0702030302020204" pitchFamily="66" charset="0"/>
                <a:ea typeface="黑体" panose="02010609060101010101" pitchFamily="49" charset="-122"/>
              </a:rPr>
              <a:t>82</a:t>
            </a:r>
            <a:r>
              <a:rPr lang="zh-CN" altLang="en-US" sz="2400" b="1">
                <a:latin typeface="Comic Sans MS" panose="030F0702030302020204" pitchFamily="66" charset="0"/>
                <a:ea typeface="黑体" panose="02010609060101010101" pitchFamily="49" charset="-122"/>
              </a:rPr>
              <a:t>平方，</a:t>
            </a:r>
            <a:r>
              <a:rPr lang="en-US" altLang="zh-CN" sz="2400" b="1">
                <a:latin typeface="Comic Sans MS" panose="030F0702030302020204" pitchFamily="66" charset="0"/>
                <a:ea typeface="黑体" panose="02010609060101010101" pitchFamily="49" charset="-122"/>
              </a:rPr>
              <a:t>120</a:t>
            </a:r>
            <a:r>
              <a:rPr lang="zh-CN" altLang="en-US" sz="2400" b="1">
                <a:latin typeface="Comic Sans MS" panose="030F0702030302020204" pitchFamily="66" charset="0"/>
                <a:ea typeface="黑体" panose="02010609060101010101" pitchFamily="49" charset="-122"/>
              </a:rPr>
              <a:t>万</a:t>
            </a:r>
            <a:endParaRPr lang="zh-TW" altLang="en-US" sz="2400" b="1">
              <a:latin typeface="Comic Sans MS" panose="030F0702030302020204" pitchFamily="66" charset="0"/>
              <a:ea typeface="黑体" panose="02010609060101010101" pitchFamily="49" charset="-122"/>
            </a:endParaRPr>
          </a:p>
        </p:txBody>
      </p:sp>
      <p:pic>
        <p:nvPicPr>
          <p:cNvPr id="19460" name="圖片 3">
            <a:extLst>
              <a:ext uri="{FF2B5EF4-FFF2-40B4-BE49-F238E27FC236}">
                <a16:creationId xmlns:a16="http://schemas.microsoft.com/office/drawing/2014/main" id="{13A6F34C-64AF-6F98-AC55-4F4CC7792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1952625"/>
            <a:ext cx="13239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a:extLst>
              <a:ext uri="{FF2B5EF4-FFF2-40B4-BE49-F238E27FC236}">
                <a16:creationId xmlns:a16="http://schemas.microsoft.com/office/drawing/2014/main" id="{A747B3D4-AF1F-5A07-A68B-0C5A928603EB}"/>
              </a:ext>
            </a:extLst>
          </p:cNvPr>
          <p:cNvSpPr txBox="1">
            <a:spLocks noChangeArrowheads="1"/>
          </p:cNvSpPr>
          <p:nvPr/>
        </p:nvSpPr>
        <p:spPr bwMode="auto">
          <a:xfrm>
            <a:off x="1989138" y="3938588"/>
            <a:ext cx="2976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a:latin typeface="Comic Sans MS" panose="030F0702030302020204" pitchFamily="66" charset="0"/>
                <a:ea typeface="黑体" panose="02010609060101010101" pitchFamily="49" charset="-122"/>
              </a:rPr>
              <a:t>150</a:t>
            </a:r>
            <a:r>
              <a:rPr lang="zh-CN" altLang="en-US" sz="2800" b="1">
                <a:latin typeface="Comic Sans MS" panose="030F0702030302020204" pitchFamily="66" charset="0"/>
                <a:ea typeface="黑体" panose="02010609060101010101" pitchFamily="49" charset="-122"/>
              </a:rPr>
              <a:t>万</a:t>
            </a:r>
            <a:endParaRPr lang="zh-TW" altLang="en-US" sz="2800" b="1">
              <a:latin typeface="Comic Sans MS" panose="030F0702030302020204" pitchFamily="66" charset="0"/>
              <a:ea typeface="黑体" panose="02010609060101010101" pitchFamily="49" charset="-122"/>
            </a:endParaRPr>
          </a:p>
        </p:txBody>
      </p:sp>
      <p:sp>
        <p:nvSpPr>
          <p:cNvPr id="19462" name="文字方塊 15">
            <a:extLst>
              <a:ext uri="{FF2B5EF4-FFF2-40B4-BE49-F238E27FC236}">
                <a16:creationId xmlns:a16="http://schemas.microsoft.com/office/drawing/2014/main" id="{99B2789D-45E9-D488-898F-C978BDD87196}"/>
              </a:ext>
            </a:extLst>
          </p:cNvPr>
          <p:cNvSpPr txBox="1">
            <a:spLocks noChangeArrowheads="1"/>
          </p:cNvSpPr>
          <p:nvPr/>
        </p:nvSpPr>
        <p:spPr bwMode="auto">
          <a:xfrm>
            <a:off x="7967663" y="5197475"/>
            <a:ext cx="225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rgbClr val="FF0000"/>
                </a:solidFill>
                <a:latin typeface="Comic Sans MS" panose="030F0702030302020204" pitchFamily="66" charset="0"/>
                <a:ea typeface="黑体" panose="02010609060101010101" pitchFamily="49" charset="-122"/>
              </a:rPr>
              <a:t>大量的数据</a:t>
            </a:r>
            <a:endParaRPr lang="zh-TW" altLang="en-US" b="1">
              <a:solidFill>
                <a:srgbClr val="FF0000"/>
              </a:solidFill>
              <a:latin typeface="Comic Sans MS" panose="030F0702030302020204" pitchFamily="66" charset="0"/>
              <a:ea typeface="黑体" panose="02010609060101010101" pitchFamily="49" charset="-122"/>
            </a:endParaRPr>
          </a:p>
        </p:txBody>
      </p:sp>
      <p:sp>
        <p:nvSpPr>
          <p:cNvPr id="17" name="文字方塊 16">
            <a:extLst>
              <a:ext uri="{FF2B5EF4-FFF2-40B4-BE49-F238E27FC236}">
                <a16:creationId xmlns:a16="http://schemas.microsoft.com/office/drawing/2014/main" id="{63671E12-55A7-05E9-2433-8557990E7B86}"/>
              </a:ext>
            </a:extLst>
          </p:cNvPr>
          <p:cNvSpPr txBox="1"/>
          <p:nvPr/>
        </p:nvSpPr>
        <p:spPr>
          <a:xfrm>
            <a:off x="3900488" y="5168900"/>
            <a:ext cx="2389187" cy="954088"/>
          </a:xfrm>
          <a:prstGeom prst="rect">
            <a:avLst/>
          </a:prstGeom>
          <a:solidFill>
            <a:schemeClr val="accent2">
              <a:lumMod val="20000"/>
              <a:lumOff val="80000"/>
            </a:schemeClr>
          </a:solidFill>
          <a:ln w="38100">
            <a:solidFill>
              <a:srgbClr val="FF0000"/>
            </a:solidFill>
          </a:ln>
        </p:spPr>
        <p:txBody>
          <a:bodyPr>
            <a:spAutoFit/>
          </a:bodyPr>
          <a:lstStyle/>
          <a:p>
            <a:pPr eaLnBrk="1" hangingPunct="1">
              <a:defRPr/>
            </a:pPr>
            <a:r>
              <a:rPr lang="zh-CN" altLang="en-US" sz="2800" b="1" dirty="0">
                <a:latin typeface="Comic Sans MS" panose="030F0702030302020204" pitchFamily="66" charset="0"/>
                <a:ea typeface="黑体" panose="02010609060101010101" pitchFamily="49" charset="-122"/>
              </a:rPr>
              <a:t>编写用于机器学习的代码</a:t>
            </a:r>
            <a:endParaRPr lang="zh-TW" altLang="en-US" sz="2800" b="1" dirty="0">
              <a:latin typeface="Comic Sans MS" panose="030F0702030302020204" pitchFamily="66" charset="0"/>
              <a:ea typeface="黑体" panose="02010609060101010101" pitchFamily="49" charset="-122"/>
            </a:endParaRPr>
          </a:p>
        </p:txBody>
      </p:sp>
      <p:cxnSp>
        <p:nvCxnSpPr>
          <p:cNvPr id="19" name="直線單箭頭接點 18">
            <a:extLst>
              <a:ext uri="{FF2B5EF4-FFF2-40B4-BE49-F238E27FC236}">
                <a16:creationId xmlns:a16="http://schemas.microsoft.com/office/drawing/2014/main" id="{81C7B79C-4B2F-AA64-5DDC-F4AC46BD766A}"/>
              </a:ext>
            </a:extLst>
          </p:cNvPr>
          <p:cNvCxnSpPr/>
          <p:nvPr/>
        </p:nvCxnSpPr>
        <p:spPr>
          <a:xfrm flipH="1" flipV="1">
            <a:off x="5921375" y="4200525"/>
            <a:ext cx="0" cy="981075"/>
          </a:xfrm>
          <a:prstGeom prst="straightConnector1">
            <a:avLst/>
          </a:prstGeom>
          <a:ln w="38100">
            <a:solidFill>
              <a:srgbClr val="000005"/>
            </a:solidFill>
            <a:tailEnd type="triangle"/>
          </a:ln>
        </p:spPr>
        <p:style>
          <a:lnRef idx="1">
            <a:schemeClr val="accent1"/>
          </a:lnRef>
          <a:fillRef idx="0">
            <a:schemeClr val="accent1"/>
          </a:fillRef>
          <a:effectRef idx="0">
            <a:schemeClr val="accent1"/>
          </a:effectRef>
          <a:fontRef idx="minor">
            <a:schemeClr val="tx1"/>
          </a:fontRef>
        </p:style>
      </p:cxnSp>
      <p:sp>
        <p:nvSpPr>
          <p:cNvPr id="20" name="弧形箭號 (下彎) 19">
            <a:extLst>
              <a:ext uri="{FF2B5EF4-FFF2-40B4-BE49-F238E27FC236}">
                <a16:creationId xmlns:a16="http://schemas.microsoft.com/office/drawing/2014/main" id="{2DA25354-C9BF-C5EE-6BE0-4C69FD9772DA}"/>
              </a:ext>
            </a:extLst>
          </p:cNvPr>
          <p:cNvSpPr/>
          <p:nvPr/>
        </p:nvSpPr>
        <p:spPr>
          <a:xfrm rot="1607239">
            <a:off x="4065588" y="1565275"/>
            <a:ext cx="1497012" cy="700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solidFill>
                <a:schemeClr val="tx1"/>
              </a:solidFill>
              <a:latin typeface="Comic Sans MS" panose="030F0702030302020204" pitchFamily="66" charset="0"/>
              <a:ea typeface="黑体" panose="02010609060101010101" pitchFamily="49" charset="-122"/>
            </a:endParaRPr>
          </a:p>
        </p:txBody>
      </p:sp>
      <p:sp>
        <p:nvSpPr>
          <p:cNvPr id="21" name="弧形箭號 (下彎) 20">
            <a:extLst>
              <a:ext uri="{FF2B5EF4-FFF2-40B4-BE49-F238E27FC236}">
                <a16:creationId xmlns:a16="http://schemas.microsoft.com/office/drawing/2014/main" id="{21B7D8B0-2BD7-A42E-DF27-14D6DBDE545B}"/>
              </a:ext>
            </a:extLst>
          </p:cNvPr>
          <p:cNvSpPr/>
          <p:nvPr/>
        </p:nvSpPr>
        <p:spPr>
          <a:xfrm rot="9648183">
            <a:off x="4125913" y="4003675"/>
            <a:ext cx="1487487" cy="7381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b="1">
              <a:solidFill>
                <a:schemeClr val="tx1"/>
              </a:solidFill>
              <a:latin typeface="Comic Sans MS" panose="030F0702030302020204" pitchFamily="66" charset="0"/>
              <a:ea typeface="黑体" panose="02010609060101010101" pitchFamily="49" charset="-122"/>
            </a:endParaRPr>
          </a:p>
        </p:txBody>
      </p:sp>
      <p:sp>
        <p:nvSpPr>
          <p:cNvPr id="18" name="文字方塊 17">
            <a:extLst>
              <a:ext uri="{FF2B5EF4-FFF2-40B4-BE49-F238E27FC236}">
                <a16:creationId xmlns:a16="http://schemas.microsoft.com/office/drawing/2014/main" id="{7EF1A15D-8C95-FF17-2F30-2873B4FCE71A}"/>
              </a:ext>
            </a:extLst>
          </p:cNvPr>
          <p:cNvSpPr txBox="1"/>
          <p:nvPr/>
        </p:nvSpPr>
        <p:spPr>
          <a:xfrm>
            <a:off x="5746750" y="1428750"/>
            <a:ext cx="2098675" cy="523875"/>
          </a:xfrm>
          <a:prstGeom prst="rect">
            <a:avLst/>
          </a:prstGeom>
          <a:solidFill>
            <a:schemeClr val="accent6">
              <a:lumMod val="20000"/>
              <a:lumOff val="80000"/>
            </a:schemeClr>
          </a:solidFill>
          <a:ln w="38100">
            <a:solidFill>
              <a:srgbClr val="00B050"/>
            </a:solidFill>
            <a:prstDash val="sysDot"/>
          </a:ln>
        </p:spPr>
        <p:txBody>
          <a:bodyPr>
            <a:spAutoFit/>
          </a:bodyPr>
          <a:lstStyle/>
          <a:p>
            <a:pPr algn="ctr" eaLnBrk="1" hangingPunct="1">
              <a:defRPr/>
            </a:pPr>
            <a:r>
              <a:rPr lang="zh-CN" altLang="en-US" sz="2800" b="1" dirty="0">
                <a:latin typeface="Comic Sans MS" panose="030F0702030302020204" pitchFamily="66" charset="0"/>
                <a:ea typeface="黑体" panose="02010609060101010101" pitchFamily="49" charset="-122"/>
              </a:rPr>
              <a:t>学习</a:t>
            </a:r>
            <a:r>
              <a:rPr lang="en-US" altLang="zh-TW" sz="2800" b="1" dirty="0">
                <a:latin typeface="Comic Sans MS" panose="030F0702030302020204" pitchFamily="66" charset="0"/>
                <a:ea typeface="黑体" panose="02010609060101010101" pitchFamily="49" charset="-122"/>
              </a:rPr>
              <a:t> ......</a:t>
            </a:r>
            <a:endParaRPr lang="zh-TW" altLang="en-US" sz="2800" b="1" dirty="0">
              <a:latin typeface="Comic Sans MS" panose="030F0702030302020204" pitchFamily="66" charset="0"/>
              <a:ea typeface="黑体" panose="02010609060101010101" pitchFamily="49" charset="-122"/>
            </a:endParaRPr>
          </a:p>
        </p:txBody>
      </p:sp>
      <p:sp>
        <p:nvSpPr>
          <p:cNvPr id="19468" name="Rectangle 2">
            <a:extLst>
              <a:ext uri="{FF2B5EF4-FFF2-40B4-BE49-F238E27FC236}">
                <a16:creationId xmlns:a16="http://schemas.microsoft.com/office/drawing/2014/main" id="{9195B74D-8F02-4D65-E24D-D8DE077A7B1D}"/>
              </a:ext>
            </a:extLst>
          </p:cNvPr>
          <p:cNvSpPr>
            <a:spLocks noChangeArrowheads="1"/>
          </p:cNvSpPr>
          <p:nvPr/>
        </p:nvSpPr>
        <p:spPr bwMode="auto">
          <a:xfrm>
            <a:off x="3889375" y="12700"/>
            <a:ext cx="41513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400">
                <a:latin typeface="Comic Sans MS" panose="030F0702030302020204" pitchFamily="66" charset="0"/>
                <a:ea typeface="黑体" panose="02010609060101010101" pitchFamily="49" charset="-122"/>
                <a:cs typeface="Times New Roman" panose="02020603050405020304" pitchFamily="18" charset="0"/>
              </a:rPr>
              <a:t>举例：房价预测</a:t>
            </a:r>
            <a:endParaRPr lang="en-US" altLang="en-US" sz="4400">
              <a:latin typeface="Comic Sans MS" panose="030F0702030302020204" pitchFamily="66" charset="0"/>
              <a:ea typeface="黑体" panose="02010609060101010101" pitchFamily="49" charset="-122"/>
              <a:cs typeface="Times New Roman" panose="02020603050405020304" pitchFamily="18" charset="0"/>
            </a:endParaRPr>
          </a:p>
        </p:txBody>
      </p:sp>
      <p:sp>
        <p:nvSpPr>
          <p:cNvPr id="19469" name="文字方塊 24">
            <a:extLst>
              <a:ext uri="{FF2B5EF4-FFF2-40B4-BE49-F238E27FC236}">
                <a16:creationId xmlns:a16="http://schemas.microsoft.com/office/drawing/2014/main" id="{104028BA-76C6-D72D-021D-F164E1821C8D}"/>
              </a:ext>
            </a:extLst>
          </p:cNvPr>
          <p:cNvSpPr txBox="1">
            <a:spLocks noChangeArrowheads="1"/>
          </p:cNvSpPr>
          <p:nvPr/>
        </p:nvSpPr>
        <p:spPr bwMode="auto">
          <a:xfrm>
            <a:off x="7845425" y="4370388"/>
            <a:ext cx="2452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latin typeface="Comic Sans MS" panose="030F0702030302020204" pitchFamily="66" charset="0"/>
                <a:ea typeface="黑体" panose="02010609060101010101" pitchFamily="49" charset="-122"/>
              </a:rPr>
              <a:t>60</a:t>
            </a:r>
            <a:r>
              <a:rPr lang="zh-CN" altLang="en-US" sz="2400" b="1">
                <a:latin typeface="Comic Sans MS" panose="030F0702030302020204" pitchFamily="66" charset="0"/>
                <a:ea typeface="黑体" panose="02010609060101010101" pitchFamily="49" charset="-122"/>
              </a:rPr>
              <a:t>平方，</a:t>
            </a:r>
            <a:r>
              <a:rPr lang="en-US" altLang="zh-CN" sz="2400" b="1">
                <a:latin typeface="Comic Sans MS" panose="030F0702030302020204" pitchFamily="66" charset="0"/>
                <a:ea typeface="黑体" panose="02010609060101010101" pitchFamily="49" charset="-122"/>
              </a:rPr>
              <a:t>95</a:t>
            </a:r>
            <a:r>
              <a:rPr lang="zh-CN" altLang="en-US" sz="2400" b="1">
                <a:latin typeface="Comic Sans MS" panose="030F0702030302020204" pitchFamily="66" charset="0"/>
                <a:ea typeface="黑体" panose="02010609060101010101" pitchFamily="49" charset="-122"/>
              </a:rPr>
              <a:t>万</a:t>
            </a:r>
            <a:endParaRPr lang="zh-TW" altLang="en-US" sz="2400" b="1">
              <a:latin typeface="Comic Sans MS" panose="030F0702030302020204" pitchFamily="66" charset="0"/>
              <a:ea typeface="黑体" panose="02010609060101010101" pitchFamily="49" charset="-122"/>
            </a:endParaRPr>
          </a:p>
        </p:txBody>
      </p:sp>
      <p:sp>
        <p:nvSpPr>
          <p:cNvPr id="19470" name="矩形 21">
            <a:extLst>
              <a:ext uri="{FF2B5EF4-FFF2-40B4-BE49-F238E27FC236}">
                <a16:creationId xmlns:a16="http://schemas.microsoft.com/office/drawing/2014/main" id="{DE2E4084-0B5B-F8E0-2DC2-F150323124BB}"/>
              </a:ext>
            </a:extLst>
          </p:cNvPr>
          <p:cNvSpPr>
            <a:spLocks noChangeArrowheads="1"/>
          </p:cNvSpPr>
          <p:nvPr/>
        </p:nvSpPr>
        <p:spPr bwMode="auto">
          <a:xfrm>
            <a:off x="1995488" y="1966913"/>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rgbClr val="222222"/>
                </a:solidFill>
                <a:latin typeface="Comic Sans MS" panose="030F0702030302020204" pitchFamily="66" charset="0"/>
                <a:ea typeface="黑体" panose="02010609060101010101" pitchFamily="49" charset="-122"/>
              </a:rPr>
              <a:t>90</a:t>
            </a:r>
            <a:r>
              <a:rPr lang="zh-CN" altLang="en-US" sz="2400" b="1">
                <a:solidFill>
                  <a:srgbClr val="222222"/>
                </a:solidFill>
                <a:latin typeface="Comic Sans MS" panose="030F0702030302020204" pitchFamily="66" charset="0"/>
                <a:ea typeface="黑体" panose="02010609060101010101" pitchFamily="49" charset="-122"/>
              </a:rPr>
              <a:t>平方</a:t>
            </a:r>
            <a:endParaRPr lang="zh-TW" altLang="en-US" sz="2400" b="1">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a:extLst>
              <a:ext uri="{FF2B5EF4-FFF2-40B4-BE49-F238E27FC236}">
                <a16:creationId xmlns:a16="http://schemas.microsoft.com/office/drawing/2014/main" id="{A00149E1-3043-4527-BA1F-3639D3992FF8}"/>
              </a:ext>
            </a:extLst>
          </p:cNvPr>
          <p:cNvSpPr>
            <a:spLocks noGrp="1" noChangeArrowheads="1"/>
          </p:cNvSpPr>
          <p:nvPr>
            <p:ph type="title"/>
          </p:nvPr>
        </p:nvSpPr>
        <p:spPr>
          <a:xfrm>
            <a:off x="3417888" y="52388"/>
            <a:ext cx="5473700" cy="1143000"/>
          </a:xfrm>
        </p:spPr>
        <p:txBody>
          <a:bodyPr/>
          <a:lstStyle/>
          <a:p>
            <a:r>
              <a:rPr lang="zh-CN" altLang="en-US"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机器学习</a:t>
            </a:r>
            <a:br>
              <a:rPr lang="en-US" altLang="zh-TW" b="1">
                <a:solidFill>
                  <a:srgbClr val="FF0000"/>
                </a:solidFill>
                <a:latin typeface="Comic Sans MS" panose="030F0702030302020204" pitchFamily="66" charset="0"/>
                <a:ea typeface="黑体" panose="02010609060101010101" pitchFamily="49" charset="-122"/>
                <a:cs typeface="Times New Roman" panose="02020603050405020304" pitchFamily="18" charset="0"/>
              </a:rPr>
            </a:br>
            <a:r>
              <a:rPr lang="en-US" altLang="zh-TW"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 </a:t>
            </a:r>
            <a:r>
              <a:rPr lang="zh-CN" altLang="en-US" b="1">
                <a:solidFill>
                  <a:srgbClr val="FF0000"/>
                </a:solidFill>
                <a:latin typeface="Comic Sans MS" panose="030F0702030302020204" pitchFamily="66" charset="0"/>
                <a:ea typeface="黑体" panose="02010609060101010101" pitchFamily="49" charset="-122"/>
                <a:cs typeface="Times New Roman" panose="02020603050405020304" pitchFamily="18" charset="0"/>
              </a:rPr>
              <a:t>寻找一个函数</a:t>
            </a:r>
            <a:r>
              <a:rPr lang="en-US" altLang="zh-CN" b="1" i="1">
                <a:solidFill>
                  <a:srgbClr val="FF0000"/>
                </a:solidFill>
                <a:latin typeface="Comic Sans MS" panose="030F0702030302020204" pitchFamily="66" charset="0"/>
                <a:ea typeface="黑体" panose="02010609060101010101" pitchFamily="49" charset="-122"/>
                <a:cs typeface="Times New Roman" panose="02020603050405020304" pitchFamily="18" charset="0"/>
              </a:rPr>
              <a:t>f</a:t>
            </a:r>
            <a:endParaRPr lang="zh-TW" altLang="en-US" b="1" i="1">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p:txBody>
      </p:sp>
      <p:sp>
        <p:nvSpPr>
          <p:cNvPr id="3" name="內容版面配置區 2">
            <a:extLst>
              <a:ext uri="{FF2B5EF4-FFF2-40B4-BE49-F238E27FC236}">
                <a16:creationId xmlns:a16="http://schemas.microsoft.com/office/drawing/2014/main" id="{8315D185-40A1-2E41-783B-8E9BACAB0909}"/>
              </a:ext>
            </a:extLst>
          </p:cNvPr>
          <p:cNvSpPr>
            <a:spLocks noGrp="1"/>
          </p:cNvSpPr>
          <p:nvPr>
            <p:ph idx="1"/>
          </p:nvPr>
        </p:nvSpPr>
        <p:spPr>
          <a:xfrm>
            <a:off x="1981200" y="1325563"/>
            <a:ext cx="7886700" cy="4918075"/>
          </a:xfrm>
        </p:spPr>
        <p:txBody>
          <a:bodyPr>
            <a:normAutofit lnSpcReduction="10000"/>
          </a:bodyPr>
          <a:lstStyle/>
          <a:p>
            <a:pPr>
              <a:buFont typeface="Wingdings" panose="05000000000000000000" pitchFamily="2" charset="2"/>
              <a:buChar char="§"/>
              <a:defRPr/>
            </a:pPr>
            <a:r>
              <a:rPr lang="zh-CN" altLang="en-US" b="1" dirty="0">
                <a:latin typeface="Comic Sans MS" panose="030F0702030302020204" pitchFamily="66" charset="0"/>
                <a:ea typeface="黑体" panose="02010609060101010101" pitchFamily="49" charset="-122"/>
              </a:rPr>
              <a:t>图像识别</a:t>
            </a:r>
            <a:endParaRPr lang="en-US" altLang="zh-TW" b="1" dirty="0">
              <a:latin typeface="Comic Sans MS" panose="030F0702030302020204" pitchFamily="66" charset="0"/>
              <a:ea typeface="黑体" panose="02010609060101010101" pitchFamily="49" charset="-122"/>
            </a:endParaRPr>
          </a:p>
          <a:p>
            <a:pPr>
              <a:defRPr/>
            </a:pPr>
            <a:endParaRPr lang="en-US" altLang="zh-CN" b="1" dirty="0">
              <a:latin typeface="Comic Sans MS" panose="030F0702030302020204" pitchFamily="66" charset="0"/>
              <a:ea typeface="黑体" panose="02010609060101010101" pitchFamily="49" charset="-122"/>
            </a:endParaRPr>
          </a:p>
          <a:p>
            <a:pPr>
              <a:buFont typeface="Wingdings" panose="05000000000000000000" pitchFamily="2" charset="2"/>
              <a:buChar char="§"/>
              <a:defRPr/>
            </a:pPr>
            <a:r>
              <a:rPr lang="zh-CN" altLang="en-US" b="1" dirty="0">
                <a:latin typeface="Comic Sans MS" panose="030F0702030302020204" pitchFamily="66" charset="0"/>
                <a:ea typeface="黑体" panose="02010609060101010101" pitchFamily="49" charset="-122"/>
              </a:rPr>
              <a:t>语音识别</a:t>
            </a:r>
            <a:endParaRPr lang="en-US" altLang="zh-TW" b="1" dirty="0">
              <a:latin typeface="Comic Sans MS" panose="030F0702030302020204" pitchFamily="66" charset="0"/>
              <a:ea typeface="黑体" panose="02010609060101010101" pitchFamily="49" charset="-122"/>
            </a:endParaRPr>
          </a:p>
          <a:p>
            <a:pPr>
              <a:defRPr/>
            </a:pPr>
            <a:endParaRPr lang="en-US" altLang="zh-TW" b="1" dirty="0">
              <a:latin typeface="Comic Sans MS" panose="030F0702030302020204" pitchFamily="66" charset="0"/>
              <a:ea typeface="黑体" panose="02010609060101010101" pitchFamily="49" charset="-122"/>
            </a:endParaRPr>
          </a:p>
          <a:p>
            <a:pPr>
              <a:buFont typeface="Wingdings" panose="05000000000000000000" pitchFamily="2" charset="2"/>
              <a:buChar char="§"/>
              <a:defRPr/>
            </a:pPr>
            <a:r>
              <a:rPr lang="zh-CN" altLang="en-US" b="1" dirty="0">
                <a:latin typeface="Comic Sans MS" panose="030F0702030302020204" pitchFamily="66" charset="0"/>
                <a:ea typeface="黑体" panose="02010609060101010101" pitchFamily="49" charset="-122"/>
              </a:rPr>
              <a:t>房价预测</a:t>
            </a:r>
            <a:endParaRPr lang="en-US" altLang="zh-TW" b="1" dirty="0">
              <a:latin typeface="Comic Sans MS" panose="030F0702030302020204" pitchFamily="66" charset="0"/>
              <a:ea typeface="黑体" panose="02010609060101010101" pitchFamily="49" charset="-122"/>
            </a:endParaRPr>
          </a:p>
          <a:p>
            <a:pPr>
              <a:defRPr/>
            </a:pPr>
            <a:endParaRPr lang="en-US" altLang="zh-TW" b="1" dirty="0">
              <a:latin typeface="Comic Sans MS" panose="030F0702030302020204" pitchFamily="66" charset="0"/>
              <a:ea typeface="黑体" panose="02010609060101010101" pitchFamily="49" charset="-122"/>
            </a:endParaRPr>
          </a:p>
          <a:p>
            <a:pPr>
              <a:buFont typeface="Wingdings" panose="05000000000000000000" pitchFamily="2" charset="2"/>
              <a:buChar char="§"/>
              <a:defRPr/>
            </a:pPr>
            <a:r>
              <a:rPr lang="zh-CN" altLang="en-US" b="1" dirty="0">
                <a:latin typeface="Comic Sans MS" panose="030F0702030302020204" pitchFamily="66" charset="0"/>
                <a:ea typeface="黑体" panose="02010609060101010101" pitchFamily="49" charset="-122"/>
              </a:rPr>
              <a:t>下棋</a:t>
            </a:r>
            <a:endParaRPr lang="en-US" altLang="zh-TW" b="1" dirty="0">
              <a:latin typeface="Comic Sans MS" panose="030F0702030302020204" pitchFamily="66" charset="0"/>
              <a:ea typeface="黑体" panose="02010609060101010101" pitchFamily="49" charset="-122"/>
            </a:endParaRPr>
          </a:p>
          <a:p>
            <a:pPr>
              <a:defRPr/>
            </a:pPr>
            <a:endParaRPr lang="en-US" altLang="zh-TW" b="1" dirty="0">
              <a:latin typeface="Comic Sans MS" panose="030F0702030302020204" pitchFamily="66" charset="0"/>
              <a:ea typeface="黑体" panose="02010609060101010101" pitchFamily="49" charset="-122"/>
            </a:endParaRPr>
          </a:p>
          <a:p>
            <a:pPr>
              <a:buFont typeface="Wingdings" panose="05000000000000000000" pitchFamily="2" charset="2"/>
              <a:buChar char="§"/>
              <a:defRPr/>
            </a:pPr>
            <a:r>
              <a:rPr lang="zh-CN" altLang="en-US" b="1" dirty="0">
                <a:latin typeface="Comic Sans MS" panose="030F0702030302020204" pitchFamily="66" charset="0"/>
                <a:ea typeface="黑体" panose="02010609060101010101" pitchFamily="49" charset="-122"/>
              </a:rPr>
              <a:t>对话系统</a:t>
            </a:r>
            <a:endParaRPr lang="zh-TW" altLang="en-US" b="1" dirty="0">
              <a:latin typeface="Comic Sans MS" panose="030F0702030302020204" pitchFamily="66" charset="0"/>
              <a:ea typeface="黑体" panose="02010609060101010101" pitchFamily="49" charset="-122"/>
            </a:endParaRPr>
          </a:p>
        </p:txBody>
      </p:sp>
      <p:graphicFrame>
        <p:nvGraphicFramePr>
          <p:cNvPr id="20484" name="Object 12">
            <a:extLst>
              <a:ext uri="{FF2B5EF4-FFF2-40B4-BE49-F238E27FC236}">
                <a16:creationId xmlns:a16="http://schemas.microsoft.com/office/drawing/2014/main" id="{99D8BD3D-0C50-B16F-246A-874EB081A483}"/>
              </a:ext>
            </a:extLst>
          </p:cNvPr>
          <p:cNvGraphicFramePr>
            <a:graphicFrameLocks noChangeAspect="1"/>
          </p:cNvGraphicFramePr>
          <p:nvPr/>
        </p:nvGraphicFramePr>
        <p:xfrm>
          <a:off x="3632200" y="2960688"/>
          <a:ext cx="3822700" cy="460375"/>
        </p:xfrm>
        <a:graphic>
          <a:graphicData uri="http://schemas.openxmlformats.org/presentationml/2006/ole">
            <mc:AlternateContent xmlns:mc="http://schemas.openxmlformats.org/markup-compatibility/2006">
              <mc:Choice xmlns:v="urn:schemas-microsoft-com:vml" Requires="v">
                <p:oleObj name="方程式" r:id="rId2" imgW="1790700" imgH="215900" progId="Equation.3">
                  <p:embed/>
                </p:oleObj>
              </mc:Choice>
              <mc:Fallback>
                <p:oleObj name="方程式" r:id="rId2" imgW="1790700" imgH="215900"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2960688"/>
                        <a:ext cx="382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5" name="Object 12">
            <a:extLst>
              <a:ext uri="{FF2B5EF4-FFF2-40B4-BE49-F238E27FC236}">
                <a16:creationId xmlns:a16="http://schemas.microsoft.com/office/drawing/2014/main" id="{5996A2B7-564F-56BD-9083-3231EDC6E2F1}"/>
              </a:ext>
            </a:extLst>
          </p:cNvPr>
          <p:cNvGraphicFramePr>
            <a:graphicFrameLocks noChangeAspect="1"/>
          </p:cNvGraphicFramePr>
          <p:nvPr/>
        </p:nvGraphicFramePr>
        <p:xfrm>
          <a:off x="3683000" y="1870075"/>
          <a:ext cx="3822700" cy="460375"/>
        </p:xfrm>
        <a:graphic>
          <a:graphicData uri="http://schemas.openxmlformats.org/presentationml/2006/ole">
            <mc:AlternateContent xmlns:mc="http://schemas.openxmlformats.org/markup-compatibility/2006">
              <mc:Choice xmlns:v="urn:schemas-microsoft-com:vml" Requires="v">
                <p:oleObj name="方程式" r:id="rId2" imgW="1790700" imgH="215900" progId="Equation.3">
                  <p:embed/>
                </p:oleObj>
              </mc:Choice>
              <mc:Fallback>
                <p:oleObj name="方程式" r:id="rId2" imgW="1790700" imgH="215900"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1870075"/>
                        <a:ext cx="382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6" name="Object 12">
            <a:extLst>
              <a:ext uri="{FF2B5EF4-FFF2-40B4-BE49-F238E27FC236}">
                <a16:creationId xmlns:a16="http://schemas.microsoft.com/office/drawing/2014/main" id="{030E630E-1358-0303-C943-61D411453FBE}"/>
              </a:ext>
            </a:extLst>
          </p:cNvPr>
          <p:cNvGraphicFramePr>
            <a:graphicFrameLocks noChangeAspect="1"/>
          </p:cNvGraphicFramePr>
          <p:nvPr/>
        </p:nvGraphicFramePr>
        <p:xfrm>
          <a:off x="3654425" y="4864100"/>
          <a:ext cx="3822700" cy="460375"/>
        </p:xfrm>
        <a:graphic>
          <a:graphicData uri="http://schemas.openxmlformats.org/presentationml/2006/ole">
            <mc:AlternateContent xmlns:mc="http://schemas.openxmlformats.org/markup-compatibility/2006">
              <mc:Choice xmlns:v="urn:schemas-microsoft-com:vml" Requires="v">
                <p:oleObj name="方程式" r:id="rId2" imgW="1790700" imgH="215900" progId="Equation.3">
                  <p:embed/>
                </p:oleObj>
              </mc:Choice>
              <mc:Fallback>
                <p:oleObj name="方程式" r:id="rId2" imgW="1790700" imgH="215900"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4864100"/>
                        <a:ext cx="382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7" name="Object 12">
            <a:extLst>
              <a:ext uri="{FF2B5EF4-FFF2-40B4-BE49-F238E27FC236}">
                <a16:creationId xmlns:a16="http://schemas.microsoft.com/office/drawing/2014/main" id="{BE65B5CD-73E9-C71E-BA7C-77C60B111DCD}"/>
              </a:ext>
            </a:extLst>
          </p:cNvPr>
          <p:cNvGraphicFramePr>
            <a:graphicFrameLocks noChangeAspect="1"/>
          </p:cNvGraphicFramePr>
          <p:nvPr/>
        </p:nvGraphicFramePr>
        <p:xfrm>
          <a:off x="3681413" y="6048375"/>
          <a:ext cx="3867150" cy="460375"/>
        </p:xfrm>
        <a:graphic>
          <a:graphicData uri="http://schemas.openxmlformats.org/presentationml/2006/ole">
            <mc:AlternateContent xmlns:mc="http://schemas.openxmlformats.org/markup-compatibility/2006">
              <mc:Choice xmlns:v="urn:schemas-microsoft-com:vml" Requires="v">
                <p:oleObj name="方程式" r:id="rId4" imgW="1675673" imgH="215806" progId="Equation.3">
                  <p:embed/>
                </p:oleObj>
              </mc:Choice>
              <mc:Fallback>
                <p:oleObj name="方程式" r:id="rId4" imgW="1675673" imgH="215806"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413" y="6048375"/>
                        <a:ext cx="3867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8" name="文字方塊 7">
            <a:extLst>
              <a:ext uri="{FF2B5EF4-FFF2-40B4-BE49-F238E27FC236}">
                <a16:creationId xmlns:a16="http://schemas.microsoft.com/office/drawing/2014/main" id="{0FF48D42-7323-5BF0-A19C-C478241A749A}"/>
              </a:ext>
            </a:extLst>
          </p:cNvPr>
          <p:cNvSpPr txBox="1">
            <a:spLocks noChangeArrowheads="1"/>
          </p:cNvSpPr>
          <p:nvPr/>
        </p:nvSpPr>
        <p:spPr bwMode="auto">
          <a:xfrm>
            <a:off x="7505700" y="1797050"/>
            <a:ext cx="947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猫</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sp>
        <p:nvSpPr>
          <p:cNvPr id="20489" name="文字方塊 8">
            <a:extLst>
              <a:ext uri="{FF2B5EF4-FFF2-40B4-BE49-F238E27FC236}">
                <a16:creationId xmlns:a16="http://schemas.microsoft.com/office/drawing/2014/main" id="{279F7776-D9B7-3C58-DDA6-664F5CFF391F}"/>
              </a:ext>
            </a:extLst>
          </p:cNvPr>
          <p:cNvSpPr txBox="1">
            <a:spLocks noChangeArrowheads="1"/>
          </p:cNvSpPr>
          <p:nvPr/>
        </p:nvSpPr>
        <p:spPr bwMode="auto">
          <a:xfrm>
            <a:off x="7481888" y="2954338"/>
            <a:ext cx="229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你好</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sp>
        <p:nvSpPr>
          <p:cNvPr id="20490" name="文字方塊 9">
            <a:extLst>
              <a:ext uri="{FF2B5EF4-FFF2-40B4-BE49-F238E27FC236}">
                <a16:creationId xmlns:a16="http://schemas.microsoft.com/office/drawing/2014/main" id="{9291FF4A-DB8C-236B-112E-C759419CCD5A}"/>
              </a:ext>
            </a:extLst>
          </p:cNvPr>
          <p:cNvSpPr txBox="1">
            <a:spLocks noChangeArrowheads="1"/>
          </p:cNvSpPr>
          <p:nvPr/>
        </p:nvSpPr>
        <p:spPr bwMode="auto">
          <a:xfrm>
            <a:off x="7477125" y="4805363"/>
            <a:ext cx="123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“5-5”</a:t>
            </a:r>
            <a:endParaRPr lang="zh-TW" altLang="en-US" sz="2800" b="1">
              <a:latin typeface="Comic Sans MS" panose="030F0702030302020204" pitchFamily="66" charset="0"/>
              <a:ea typeface="黑体" panose="02010609060101010101" pitchFamily="49" charset="-122"/>
            </a:endParaRPr>
          </a:p>
        </p:txBody>
      </p:sp>
      <p:sp>
        <p:nvSpPr>
          <p:cNvPr id="20491" name="文字方塊 10">
            <a:extLst>
              <a:ext uri="{FF2B5EF4-FFF2-40B4-BE49-F238E27FC236}">
                <a16:creationId xmlns:a16="http://schemas.microsoft.com/office/drawing/2014/main" id="{4969B721-F19D-E0E6-004B-4BFDBD773787}"/>
              </a:ext>
            </a:extLst>
          </p:cNvPr>
          <p:cNvSpPr txBox="1">
            <a:spLocks noChangeArrowheads="1"/>
          </p:cNvSpPr>
          <p:nvPr/>
        </p:nvSpPr>
        <p:spPr bwMode="auto">
          <a:xfrm>
            <a:off x="7629525" y="6065838"/>
            <a:ext cx="149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您好</a:t>
            </a:r>
            <a:r>
              <a:rPr lang="en-US" altLang="zh-CN" sz="2800" b="1">
                <a:latin typeface="Comic Sans MS" panose="030F0702030302020204" pitchFamily="66" charset="0"/>
                <a:ea typeface="黑体" panose="02010609060101010101" pitchFamily="49" charset="-122"/>
              </a:rPr>
              <a:t>!</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pic>
        <p:nvPicPr>
          <p:cNvPr id="20492" name="圖片 11">
            <a:extLst>
              <a:ext uri="{FF2B5EF4-FFF2-40B4-BE49-F238E27FC236}">
                <a16:creationId xmlns:a16="http://schemas.microsoft.com/office/drawing/2014/main" id="{DE22E5AF-D12C-A0FD-8627-56E282BB3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2900" y="2960688"/>
            <a:ext cx="2921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矩形 14">
            <a:extLst>
              <a:ext uri="{FF2B5EF4-FFF2-40B4-BE49-F238E27FC236}">
                <a16:creationId xmlns:a16="http://schemas.microsoft.com/office/drawing/2014/main" id="{D0566C64-7864-699A-849E-6B6B8E36B912}"/>
              </a:ext>
            </a:extLst>
          </p:cNvPr>
          <p:cNvSpPr>
            <a:spLocks noChangeArrowheads="1"/>
          </p:cNvSpPr>
          <p:nvPr/>
        </p:nvSpPr>
        <p:spPr bwMode="auto">
          <a:xfrm>
            <a:off x="4121150" y="6000750"/>
            <a:ext cx="265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800" b="1">
                <a:latin typeface="Comic Sans MS" panose="030F0702030302020204" pitchFamily="66" charset="0"/>
                <a:ea typeface="黑体" panose="02010609060101010101" pitchFamily="49" charset="-122"/>
              </a:rPr>
              <a:t>  “</a:t>
            </a:r>
            <a:r>
              <a:rPr lang="zh-CN" altLang="en-US" sz="2800" b="1">
                <a:latin typeface="Comic Sans MS" panose="030F0702030302020204" pitchFamily="66" charset="0"/>
                <a:ea typeface="黑体" panose="02010609060101010101" pitchFamily="49" charset="-122"/>
              </a:rPr>
              <a:t>您好！</a:t>
            </a:r>
            <a:r>
              <a:rPr lang="en-US" altLang="zh-TW" sz="2800" b="1">
                <a:latin typeface="Comic Sans MS" panose="030F0702030302020204" pitchFamily="66" charset="0"/>
                <a:ea typeface="黑体" panose="02010609060101010101" pitchFamily="49" charset="-122"/>
              </a:rPr>
              <a:t>”     </a:t>
            </a:r>
            <a:endParaRPr lang="zh-TW" altLang="en-US" sz="2800" b="1">
              <a:latin typeface="Comic Sans MS" panose="030F0702030302020204" pitchFamily="66" charset="0"/>
              <a:ea typeface="黑体" panose="02010609060101010101" pitchFamily="49" charset="-122"/>
            </a:endParaRPr>
          </a:p>
        </p:txBody>
      </p:sp>
      <p:pic>
        <p:nvPicPr>
          <p:cNvPr id="20494" name="Picture 2" descr="http://y2.ifengimg.com/a/2016_11/2c7ef418c729099.jpg">
            <a:extLst>
              <a:ext uri="{FF2B5EF4-FFF2-40B4-BE49-F238E27FC236}">
                <a16:creationId xmlns:a16="http://schemas.microsoft.com/office/drawing/2014/main" id="{B719AB9E-B2B4-1B80-7373-6970EA40E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575" y="46894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文字方塊 15">
            <a:extLst>
              <a:ext uri="{FF2B5EF4-FFF2-40B4-BE49-F238E27FC236}">
                <a16:creationId xmlns:a16="http://schemas.microsoft.com/office/drawing/2014/main" id="{C12DB630-D45A-F9B2-6124-F0AA68491B00}"/>
              </a:ext>
            </a:extLst>
          </p:cNvPr>
          <p:cNvSpPr txBox="1">
            <a:spLocks noChangeArrowheads="1"/>
          </p:cNvSpPr>
          <p:nvPr/>
        </p:nvSpPr>
        <p:spPr bwMode="auto">
          <a:xfrm>
            <a:off x="4041775" y="6461125"/>
            <a:ext cx="277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用户说话</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sp>
        <p:nvSpPr>
          <p:cNvPr id="20496" name="文字方塊 18">
            <a:extLst>
              <a:ext uri="{FF2B5EF4-FFF2-40B4-BE49-F238E27FC236}">
                <a16:creationId xmlns:a16="http://schemas.microsoft.com/office/drawing/2014/main" id="{6FCE7588-7133-0ECD-9581-2E23B0E91CE1}"/>
              </a:ext>
            </a:extLst>
          </p:cNvPr>
          <p:cNvSpPr txBox="1">
            <a:spLocks noChangeArrowheads="1"/>
          </p:cNvSpPr>
          <p:nvPr/>
        </p:nvSpPr>
        <p:spPr bwMode="auto">
          <a:xfrm>
            <a:off x="6858000" y="6461125"/>
            <a:ext cx="277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系统响应</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pic>
        <p:nvPicPr>
          <p:cNvPr id="20497" name="Picture 12" descr="https://encrypted-tbn1.gstatic.com/images?q=tbn:ANd9GcRcwlRKAlSIaCI4W5PRYVbuBQQXifF-56bFqAjh9DMe-_3Lh8_YKw">
            <a:extLst>
              <a:ext uri="{FF2B5EF4-FFF2-40B4-BE49-F238E27FC236}">
                <a16:creationId xmlns:a16="http://schemas.microsoft.com/office/drawing/2014/main" id="{B585BE60-BFF2-162E-8F5F-79E860D40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563" y="1658938"/>
            <a:ext cx="110648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文字方塊 17">
            <a:extLst>
              <a:ext uri="{FF2B5EF4-FFF2-40B4-BE49-F238E27FC236}">
                <a16:creationId xmlns:a16="http://schemas.microsoft.com/office/drawing/2014/main" id="{2D8C700B-0E04-6959-5186-09B347803B16}"/>
              </a:ext>
            </a:extLst>
          </p:cNvPr>
          <p:cNvSpPr txBox="1">
            <a:spLocks noChangeArrowheads="1"/>
          </p:cNvSpPr>
          <p:nvPr/>
        </p:nvSpPr>
        <p:spPr bwMode="auto">
          <a:xfrm>
            <a:off x="8161338" y="4827588"/>
            <a:ext cx="178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TW" sz="2400" b="1">
                <a:latin typeface="Comic Sans MS" panose="030F0702030302020204" pitchFamily="66" charset="0"/>
                <a:ea typeface="黑体" panose="02010609060101010101" pitchFamily="49" charset="-122"/>
              </a:rPr>
              <a:t>(</a:t>
            </a:r>
            <a:r>
              <a:rPr lang="zh-CN" altLang="en-US" sz="2400" b="1">
                <a:latin typeface="Comic Sans MS" panose="030F0702030302020204" pitchFamily="66" charset="0"/>
                <a:ea typeface="黑体" panose="02010609060101010101" pitchFamily="49" charset="-122"/>
              </a:rPr>
              <a:t>落子</a:t>
            </a:r>
            <a:r>
              <a:rPr lang="en-US" altLang="zh-TW" sz="2400" b="1">
                <a:latin typeface="Comic Sans MS" panose="030F0702030302020204" pitchFamily="66" charset="0"/>
                <a:ea typeface="黑体" panose="02010609060101010101" pitchFamily="49" charset="-122"/>
              </a:rPr>
              <a:t>)</a:t>
            </a:r>
            <a:endParaRPr lang="zh-TW" altLang="en-US" sz="2400" b="1">
              <a:latin typeface="Comic Sans MS" panose="030F0702030302020204" pitchFamily="66" charset="0"/>
              <a:ea typeface="黑体" panose="02010609060101010101" pitchFamily="49" charset="-122"/>
            </a:endParaRPr>
          </a:p>
        </p:txBody>
      </p:sp>
      <p:graphicFrame>
        <p:nvGraphicFramePr>
          <p:cNvPr id="20499" name="Object 12">
            <a:extLst>
              <a:ext uri="{FF2B5EF4-FFF2-40B4-BE49-F238E27FC236}">
                <a16:creationId xmlns:a16="http://schemas.microsoft.com/office/drawing/2014/main" id="{F9C640CC-BCB1-EF1A-B524-6484552009DE}"/>
              </a:ext>
            </a:extLst>
          </p:cNvPr>
          <p:cNvGraphicFramePr>
            <a:graphicFrameLocks noChangeAspect="1"/>
          </p:cNvGraphicFramePr>
          <p:nvPr/>
        </p:nvGraphicFramePr>
        <p:xfrm>
          <a:off x="3657600" y="3986213"/>
          <a:ext cx="3822700" cy="460375"/>
        </p:xfrm>
        <a:graphic>
          <a:graphicData uri="http://schemas.openxmlformats.org/presentationml/2006/ole">
            <mc:AlternateContent xmlns:mc="http://schemas.openxmlformats.org/markup-compatibility/2006">
              <mc:Choice xmlns:v="urn:schemas-microsoft-com:vml" Requires="v">
                <p:oleObj name="方程式" r:id="rId2" imgW="1790700" imgH="215900" progId="Equation.3">
                  <p:embed/>
                </p:oleObj>
              </mc:Choice>
              <mc:Fallback>
                <p:oleObj name="方程式" r:id="rId2" imgW="1790700" imgH="215900" progId="Equation.3">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986213"/>
                        <a:ext cx="382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00" name="文字方塊 8">
            <a:extLst>
              <a:ext uri="{FF2B5EF4-FFF2-40B4-BE49-F238E27FC236}">
                <a16:creationId xmlns:a16="http://schemas.microsoft.com/office/drawing/2014/main" id="{C808DB6B-7F6D-1F04-A876-A8D02D3DAA12}"/>
              </a:ext>
            </a:extLst>
          </p:cNvPr>
          <p:cNvSpPr txBox="1">
            <a:spLocks noChangeArrowheads="1"/>
          </p:cNvSpPr>
          <p:nvPr/>
        </p:nvSpPr>
        <p:spPr bwMode="auto">
          <a:xfrm>
            <a:off x="7542213" y="3876675"/>
            <a:ext cx="229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TW" sz="2800" b="1">
                <a:latin typeface="Comic Sans MS" panose="030F0702030302020204" pitchFamily="66" charset="0"/>
                <a:ea typeface="黑体" panose="02010609060101010101" pitchFamily="49" charset="-122"/>
              </a:rPr>
              <a:t>“</a:t>
            </a:r>
            <a:r>
              <a:rPr lang="zh-CN" altLang="en-US" sz="2800" b="1">
                <a:latin typeface="Comic Sans MS" panose="030F0702030302020204" pitchFamily="66" charset="0"/>
                <a:ea typeface="黑体" panose="02010609060101010101" pitchFamily="49" charset="-122"/>
              </a:rPr>
              <a:t>房价</a:t>
            </a:r>
            <a:r>
              <a:rPr lang="en-US" altLang="zh-TW" sz="2800" b="1">
                <a:latin typeface="Comic Sans MS" panose="030F0702030302020204" pitchFamily="66" charset="0"/>
                <a:ea typeface="黑体" panose="02010609060101010101" pitchFamily="49" charset="-122"/>
              </a:rPr>
              <a:t>”</a:t>
            </a:r>
            <a:endParaRPr lang="zh-TW" altLang="en-US" sz="2800" b="1">
              <a:latin typeface="Comic Sans MS" panose="030F0702030302020204" pitchFamily="66" charset="0"/>
              <a:ea typeface="黑体" panose="02010609060101010101" pitchFamily="49" charset="-122"/>
            </a:endParaRPr>
          </a:p>
        </p:txBody>
      </p:sp>
      <p:sp>
        <p:nvSpPr>
          <p:cNvPr id="20501" name="矩形 14">
            <a:extLst>
              <a:ext uri="{FF2B5EF4-FFF2-40B4-BE49-F238E27FC236}">
                <a16:creationId xmlns:a16="http://schemas.microsoft.com/office/drawing/2014/main" id="{F6834D8D-D664-FE67-FF0E-2806865FE43A}"/>
              </a:ext>
            </a:extLst>
          </p:cNvPr>
          <p:cNvSpPr>
            <a:spLocks noChangeArrowheads="1"/>
          </p:cNvSpPr>
          <p:nvPr/>
        </p:nvSpPr>
        <p:spPr bwMode="auto">
          <a:xfrm>
            <a:off x="4217988" y="3959225"/>
            <a:ext cx="2659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latin typeface="Comic Sans MS" panose="030F0702030302020204" pitchFamily="66" charset="0"/>
                <a:ea typeface="黑体" panose="02010609060101010101" pitchFamily="49" charset="-122"/>
              </a:rPr>
              <a:t>大小，朝向，学区</a:t>
            </a:r>
            <a:endParaRPr lang="zh-TW" altLang="en-US" sz="2400" b="1">
              <a:latin typeface="Comic Sans MS" panose="030F0702030302020204" pitchFamily="66" charset="0"/>
              <a:ea typeface="黑体" panose="02010609060101010101" pitchFamily="49"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76770cb3-fda6-4031-ad25-6993ea9c0bcd}"/>
  <p:tag name="TABLE_ENDDRAG_ORIGIN_RECT" val="609*85"/>
  <p:tag name="TABLE_ENDDRAG_RECT" val="230*338*609*8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41a75231-91b4-4aaa-ac80-92a44d3cb6f2}"/>
  <p:tag name="TABLE_ENDDRAG_ORIGIN_RECT" val="346*175"/>
  <p:tag name="TABLE_ENDDRAG_RECT" val="304*145*346*175"/>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28,&quot;width&quot;:8257}"/>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41a75231-91b4-4aaa-ac80-92a44d3cb6f2}"/>
  <p:tag name="TABLE_ENDDRAG_ORIGIN_RECT" val="419*265"/>
  <p:tag name="TABLE_ENDDRAG_RECT" val="304*130*419*265"/>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8341</TotalTime>
  <Words>3982</Words>
  <Application>Microsoft Office PowerPoint</Application>
  <PresentationFormat>宽屏</PresentationFormat>
  <Paragraphs>980</Paragraphs>
  <Slides>63</Slides>
  <Notes>45</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3</vt:i4>
      </vt:variant>
      <vt:variant>
        <vt:lpstr>幻灯片标题</vt:lpstr>
      </vt:variant>
      <vt:variant>
        <vt:i4>63</vt:i4>
      </vt:variant>
    </vt:vector>
  </HeadingPairs>
  <TitlesOfParts>
    <vt:vector size="76" baseType="lpstr">
      <vt:lpstr>TimesNewRoman</vt:lpstr>
      <vt:lpstr>黑体</vt:lpstr>
      <vt:lpstr>华文行楷</vt:lpstr>
      <vt:lpstr>宋体</vt:lpstr>
      <vt:lpstr>微软雅黑</vt:lpstr>
      <vt:lpstr>Arial</vt:lpstr>
      <vt:lpstr>Comic Sans MS</vt:lpstr>
      <vt:lpstr>Times New Roman</vt:lpstr>
      <vt:lpstr>Wingdings</vt:lpstr>
      <vt:lpstr>默认设计模板</vt:lpstr>
      <vt:lpstr>方程式</vt:lpstr>
      <vt:lpstr>Equation</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机器学习 ≈ 寻找一个函数f</vt:lpstr>
      <vt:lpstr>如何处理图像</vt:lpstr>
      <vt:lpstr>如何处理人类语言</vt:lpstr>
      <vt:lpstr>机器学习框架</vt:lpstr>
      <vt:lpstr>PowerPoint 演示文稿</vt:lpstr>
      <vt:lpstr>典型的机器学习过程</vt:lpstr>
      <vt:lpstr>典型的机器学习过程</vt:lpstr>
      <vt:lpstr>PowerPoint 演示文稿</vt:lpstr>
      <vt:lpstr>机器学习技术的分类</vt:lpstr>
      <vt:lpstr>回归问题</vt:lpstr>
      <vt:lpstr>分类问题</vt:lpstr>
      <vt:lpstr>二分类问题</vt:lpstr>
      <vt:lpstr>多分类问题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接下来呢？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如何学习权值和偏置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wws</dc:creator>
  <cp:lastModifiedBy>Eric Wang</cp:lastModifiedBy>
  <cp:revision>488</cp:revision>
  <dcterms:created xsi:type="dcterms:W3CDTF">2006-06-18T03:19:20Z</dcterms:created>
  <dcterms:modified xsi:type="dcterms:W3CDTF">2025-09-08T08:22:31Z</dcterms:modified>
</cp:coreProperties>
</file>